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4"/>
  </p:notesMasterIdLst>
  <p:handoutMasterIdLst>
    <p:handoutMasterId r:id="rId25"/>
  </p:handoutMasterIdLst>
  <p:sldIdLst>
    <p:sldId id="436" r:id="rId5"/>
    <p:sldId id="437" r:id="rId6"/>
    <p:sldId id="438" r:id="rId7"/>
    <p:sldId id="440" r:id="rId8"/>
    <p:sldId id="442" r:id="rId9"/>
    <p:sldId id="441" r:id="rId10"/>
    <p:sldId id="453" r:id="rId11"/>
    <p:sldId id="439" r:id="rId12"/>
    <p:sldId id="449" r:id="rId13"/>
    <p:sldId id="450" r:id="rId14"/>
    <p:sldId id="451" r:id="rId15"/>
    <p:sldId id="452" r:id="rId16"/>
    <p:sldId id="443" r:id="rId17"/>
    <p:sldId id="447" r:id="rId18"/>
    <p:sldId id="445" r:id="rId19"/>
    <p:sldId id="446" r:id="rId20"/>
    <p:sldId id="448" r:id="rId21"/>
    <p:sldId id="444" r:id="rId22"/>
    <p:sldId id="43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187"/>
    <a:srgbClr val="0C4046"/>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1C879B-C0B2-4025-A6D8-A569C9838BC8}" v="9" dt="2024-12-08T13:17:50.077"/>
  </p1510:revLst>
</p1510:revInfo>
</file>

<file path=ppt/tableStyles.xml><?xml version="1.0" encoding="utf-8"?>
<a:tblStyleLst xmlns:a="http://schemas.openxmlformats.org/drawingml/2006/main" def="{0E3FDE45-AF77-4B5C-9715-49D594BDF05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94" autoAdjust="0"/>
  </p:normalViewPr>
  <p:slideViewPr>
    <p:cSldViewPr snapToGrid="0">
      <p:cViewPr varScale="1">
        <p:scale>
          <a:sx n="70" d="100"/>
          <a:sy n="70" d="100"/>
        </p:scale>
        <p:origin x="536" y="52"/>
      </p:cViewPr>
      <p:guideLst/>
    </p:cSldViewPr>
  </p:slideViewPr>
  <p:outlineViewPr>
    <p:cViewPr>
      <p:scale>
        <a:sx n="33" d="100"/>
        <a:sy n="33" d="100"/>
      </p:scale>
      <p:origin x="0" y="-17146"/>
    </p:cViewPr>
  </p:outlineViewPr>
  <p:notesTextViewPr>
    <p:cViewPr>
      <p:scale>
        <a:sx n="1" d="1"/>
        <a:sy n="1" d="1"/>
      </p:scale>
      <p:origin x="0" y="0"/>
    </p:cViewPr>
  </p:notesTextViewPr>
  <p:sorterViewPr>
    <p:cViewPr varScale="1">
      <p:scale>
        <a:sx n="1" d="1"/>
        <a:sy n="1" d="1"/>
      </p:scale>
      <p:origin x="0" y="-8717"/>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hita Jindal" userId="9bfefeb7480f5260" providerId="LiveId" clId="{851C879B-C0B2-4025-A6D8-A569C9838BC8}"/>
    <pc:docChg chg="undo custSel addSld delSld modSld">
      <pc:chgData name="Ishita Jindal" userId="9bfefeb7480f5260" providerId="LiveId" clId="{851C879B-C0B2-4025-A6D8-A569C9838BC8}" dt="2024-12-08T14:29:15.091" v="437" actId="1076"/>
      <pc:docMkLst>
        <pc:docMk/>
      </pc:docMkLst>
      <pc:sldChg chg="modSp mod">
        <pc:chgData name="Ishita Jindal" userId="9bfefeb7480f5260" providerId="LiveId" clId="{851C879B-C0B2-4025-A6D8-A569C9838BC8}" dt="2024-12-08T13:16:22.778" v="325" actId="1076"/>
        <pc:sldMkLst>
          <pc:docMk/>
          <pc:sldMk cId="2567017441" sldId="437"/>
        </pc:sldMkLst>
        <pc:spChg chg="mod">
          <ac:chgData name="Ishita Jindal" userId="9bfefeb7480f5260" providerId="LiveId" clId="{851C879B-C0B2-4025-A6D8-A569C9838BC8}" dt="2024-12-08T13:16:22.778" v="325" actId="1076"/>
          <ac:spMkLst>
            <pc:docMk/>
            <pc:sldMk cId="2567017441" sldId="437"/>
            <ac:spMk id="3" creationId="{19504103-6319-C1BA-994F-97D3A9F1AA56}"/>
          </ac:spMkLst>
        </pc:spChg>
        <pc:spChg chg="mod">
          <ac:chgData name="Ishita Jindal" userId="9bfefeb7480f5260" providerId="LiveId" clId="{851C879B-C0B2-4025-A6D8-A569C9838BC8}" dt="2024-12-08T13:16:09.075" v="322" actId="1076"/>
          <ac:spMkLst>
            <pc:docMk/>
            <pc:sldMk cId="2567017441" sldId="437"/>
            <ac:spMk id="4" creationId="{3D7927D6-AFA7-348E-8C32-400C1E6F321D}"/>
          </ac:spMkLst>
        </pc:spChg>
      </pc:sldChg>
      <pc:sldChg chg="modSp mod">
        <pc:chgData name="Ishita Jindal" userId="9bfefeb7480f5260" providerId="LiveId" clId="{851C879B-C0B2-4025-A6D8-A569C9838BC8}" dt="2024-12-08T13:05:33.075" v="175" actId="20577"/>
        <pc:sldMkLst>
          <pc:docMk/>
          <pc:sldMk cId="2701710032" sldId="439"/>
        </pc:sldMkLst>
        <pc:spChg chg="mod">
          <ac:chgData name="Ishita Jindal" userId="9bfefeb7480f5260" providerId="LiveId" clId="{851C879B-C0B2-4025-A6D8-A569C9838BC8}" dt="2024-12-08T13:05:33.075" v="175" actId="20577"/>
          <ac:spMkLst>
            <pc:docMk/>
            <pc:sldMk cId="2701710032" sldId="439"/>
            <ac:spMk id="15" creationId="{37F92FBB-F1A6-DCA3-4B03-5EA99AE4B0DD}"/>
          </ac:spMkLst>
        </pc:spChg>
      </pc:sldChg>
      <pc:sldChg chg="addSp delSp modSp mod">
        <pc:chgData name="Ishita Jindal" userId="9bfefeb7480f5260" providerId="LiveId" clId="{851C879B-C0B2-4025-A6D8-A569C9838BC8}" dt="2024-12-08T14:16:04.029" v="401" actId="208"/>
        <pc:sldMkLst>
          <pc:docMk/>
          <pc:sldMk cId="3457628484" sldId="440"/>
        </pc:sldMkLst>
        <pc:spChg chg="mod">
          <ac:chgData name="Ishita Jindal" userId="9bfefeb7480f5260" providerId="LiveId" clId="{851C879B-C0B2-4025-A6D8-A569C9838BC8}" dt="2024-12-08T13:19:34.666" v="377" actId="1076"/>
          <ac:spMkLst>
            <pc:docMk/>
            <pc:sldMk cId="3457628484" sldId="440"/>
            <ac:spMk id="3" creationId="{160027CB-3C27-FC4C-AEF9-685A21EA1B94}"/>
          </ac:spMkLst>
        </pc:spChg>
        <pc:spChg chg="add del mod">
          <ac:chgData name="Ishita Jindal" userId="9bfefeb7480f5260" providerId="LiveId" clId="{851C879B-C0B2-4025-A6D8-A569C9838BC8}" dt="2024-12-08T13:17:11.060" v="327" actId="478"/>
          <ac:spMkLst>
            <pc:docMk/>
            <pc:sldMk cId="3457628484" sldId="440"/>
            <ac:spMk id="4" creationId="{9AC8ECD4-D65A-17D0-32F4-BC36FC9910FF}"/>
          </ac:spMkLst>
        </pc:spChg>
        <pc:spChg chg="del">
          <ac:chgData name="Ishita Jindal" userId="9bfefeb7480f5260" providerId="LiveId" clId="{851C879B-C0B2-4025-A6D8-A569C9838BC8}" dt="2024-12-08T13:16:49.308" v="326" actId="478"/>
          <ac:spMkLst>
            <pc:docMk/>
            <pc:sldMk cId="3457628484" sldId="440"/>
            <ac:spMk id="7" creationId="{2A57444F-0D77-2419-FE33-980F617B031A}"/>
          </ac:spMkLst>
        </pc:spChg>
        <pc:picChg chg="mod">
          <ac:chgData name="Ishita Jindal" userId="9bfefeb7480f5260" providerId="LiveId" clId="{851C879B-C0B2-4025-A6D8-A569C9838BC8}" dt="2024-12-08T14:15:51.003" v="396" actId="1076"/>
          <ac:picMkLst>
            <pc:docMk/>
            <pc:sldMk cId="3457628484" sldId="440"/>
            <ac:picMk id="6" creationId="{E979676C-05CD-B0C7-0496-7388A4C611B0}"/>
          </ac:picMkLst>
        </pc:picChg>
        <pc:picChg chg="add del mod">
          <ac:chgData name="Ishita Jindal" userId="9bfefeb7480f5260" providerId="LiveId" clId="{851C879B-C0B2-4025-A6D8-A569C9838BC8}" dt="2024-12-08T14:15:26.801" v="391" actId="478"/>
          <ac:picMkLst>
            <pc:docMk/>
            <pc:sldMk cId="3457628484" sldId="440"/>
            <ac:picMk id="8" creationId="{791D9C81-8A3B-89D1-3F15-830E939FBDB3}"/>
          </ac:picMkLst>
        </pc:picChg>
        <pc:picChg chg="add mod">
          <ac:chgData name="Ishita Jindal" userId="9bfefeb7480f5260" providerId="LiveId" clId="{851C879B-C0B2-4025-A6D8-A569C9838BC8}" dt="2024-12-08T14:16:04.029" v="401" actId="208"/>
          <ac:picMkLst>
            <pc:docMk/>
            <pc:sldMk cId="3457628484" sldId="440"/>
            <ac:picMk id="10" creationId="{2B664B00-3370-F591-EB44-D03915DC7F6B}"/>
          </ac:picMkLst>
        </pc:picChg>
      </pc:sldChg>
      <pc:sldChg chg="addSp delSp modSp mod modClrScheme chgLayout">
        <pc:chgData name="Ishita Jindal" userId="9bfefeb7480f5260" providerId="LiveId" clId="{851C879B-C0B2-4025-A6D8-A569C9838BC8}" dt="2024-12-08T14:29:15.091" v="437" actId="1076"/>
        <pc:sldMkLst>
          <pc:docMk/>
          <pc:sldMk cId="2470345671" sldId="441"/>
        </pc:sldMkLst>
        <pc:spChg chg="mod ord">
          <ac:chgData name="Ishita Jindal" userId="9bfefeb7480f5260" providerId="LiveId" clId="{851C879B-C0B2-4025-A6D8-A569C9838BC8}" dt="2024-12-08T14:18:49.178" v="411" actId="700"/>
          <ac:spMkLst>
            <pc:docMk/>
            <pc:sldMk cId="2470345671" sldId="441"/>
            <ac:spMk id="2" creationId="{17DE2532-F4A7-30E2-0525-1FF82D28A315}"/>
          </ac:spMkLst>
        </pc:spChg>
        <pc:spChg chg="add del mod ord">
          <ac:chgData name="Ishita Jindal" userId="9bfefeb7480f5260" providerId="LiveId" clId="{851C879B-C0B2-4025-A6D8-A569C9838BC8}" dt="2024-12-08T14:18:53.137" v="412" actId="478"/>
          <ac:spMkLst>
            <pc:docMk/>
            <pc:sldMk cId="2470345671" sldId="441"/>
            <ac:spMk id="5" creationId="{FB2A5AB3-273D-45CE-42EC-013DEDE6A8E8}"/>
          </ac:spMkLst>
        </pc:spChg>
        <pc:spChg chg="add del mod ord">
          <ac:chgData name="Ishita Jindal" userId="9bfefeb7480f5260" providerId="LiveId" clId="{851C879B-C0B2-4025-A6D8-A569C9838BC8}" dt="2024-12-08T14:18:56.085" v="414" actId="478"/>
          <ac:spMkLst>
            <pc:docMk/>
            <pc:sldMk cId="2470345671" sldId="441"/>
            <ac:spMk id="6" creationId="{0B538359-D080-5146-9085-B13D847552AA}"/>
          </ac:spMkLst>
        </pc:spChg>
        <pc:picChg chg="add mod">
          <ac:chgData name="Ishita Jindal" userId="9bfefeb7480f5260" providerId="LiveId" clId="{851C879B-C0B2-4025-A6D8-A569C9838BC8}" dt="2024-12-08T14:29:15.091" v="437" actId="1076"/>
          <ac:picMkLst>
            <pc:docMk/>
            <pc:sldMk cId="2470345671" sldId="441"/>
            <ac:picMk id="4" creationId="{07B07DFA-7A1E-585E-8B3C-845A03C99CDA}"/>
          </ac:picMkLst>
        </pc:picChg>
        <pc:picChg chg="del">
          <ac:chgData name="Ishita Jindal" userId="9bfefeb7480f5260" providerId="LiveId" clId="{851C879B-C0B2-4025-A6D8-A569C9838BC8}" dt="2024-12-08T14:16:19.347" v="402" actId="478"/>
          <ac:picMkLst>
            <pc:docMk/>
            <pc:sldMk cId="2470345671" sldId="441"/>
            <ac:picMk id="9" creationId="{90FC8C82-BC84-6CF2-53C8-36C569A760AD}"/>
          </ac:picMkLst>
        </pc:picChg>
      </pc:sldChg>
      <pc:sldChg chg="addSp delSp modSp mod">
        <pc:chgData name="Ishita Jindal" userId="9bfefeb7480f5260" providerId="LiveId" clId="{851C879B-C0B2-4025-A6D8-A569C9838BC8}" dt="2024-12-08T13:18:22.177" v="344" actId="1076"/>
        <pc:sldMkLst>
          <pc:docMk/>
          <pc:sldMk cId="3421864832" sldId="442"/>
        </pc:sldMkLst>
        <pc:spChg chg="mod">
          <ac:chgData name="Ishita Jindal" userId="9bfefeb7480f5260" providerId="LiveId" clId="{851C879B-C0B2-4025-A6D8-A569C9838BC8}" dt="2024-12-08T13:18:01.281" v="338" actId="1076"/>
          <ac:spMkLst>
            <pc:docMk/>
            <pc:sldMk cId="3421864832" sldId="442"/>
            <ac:spMk id="3" creationId="{4F465791-02C3-85CB-EC2D-AE1D097AD894}"/>
          </ac:spMkLst>
        </pc:spChg>
        <pc:spChg chg="add del mod">
          <ac:chgData name="Ishita Jindal" userId="9bfefeb7480f5260" providerId="LiveId" clId="{851C879B-C0B2-4025-A6D8-A569C9838BC8}" dt="2024-12-08T13:17:48.434" v="334" actId="478"/>
          <ac:spMkLst>
            <pc:docMk/>
            <pc:sldMk cId="3421864832" sldId="442"/>
            <ac:spMk id="4" creationId="{C51236D9-50B9-F991-DC88-817841BE159D}"/>
          </ac:spMkLst>
        </pc:spChg>
        <pc:spChg chg="add del mod">
          <ac:chgData name="Ishita Jindal" userId="9bfefeb7480f5260" providerId="LiveId" clId="{851C879B-C0B2-4025-A6D8-A569C9838BC8}" dt="2024-12-08T13:17:47.519" v="333" actId="478"/>
          <ac:spMkLst>
            <pc:docMk/>
            <pc:sldMk cId="3421864832" sldId="442"/>
            <ac:spMk id="5" creationId="{655B6E87-DAAE-7538-EC2F-04E361583BD9}"/>
          </ac:spMkLst>
        </pc:spChg>
        <pc:spChg chg="del">
          <ac:chgData name="Ishita Jindal" userId="9bfefeb7480f5260" providerId="LiveId" clId="{851C879B-C0B2-4025-A6D8-A569C9838BC8}" dt="2024-12-08T13:17:43.094" v="331" actId="478"/>
          <ac:spMkLst>
            <pc:docMk/>
            <pc:sldMk cId="3421864832" sldId="442"/>
            <ac:spMk id="6" creationId="{12B01F08-5A5B-5232-0D0F-04E88A21BF5F}"/>
          </ac:spMkLst>
        </pc:spChg>
        <pc:spChg chg="del">
          <ac:chgData name="Ishita Jindal" userId="9bfefeb7480f5260" providerId="LiveId" clId="{851C879B-C0B2-4025-A6D8-A569C9838BC8}" dt="2024-12-08T13:17:45.602" v="332" actId="478"/>
          <ac:spMkLst>
            <pc:docMk/>
            <pc:sldMk cId="3421864832" sldId="442"/>
            <ac:spMk id="8" creationId="{D2EF7039-7FCA-B940-CA4A-54D836F4D2E6}"/>
          </ac:spMkLst>
        </pc:spChg>
        <pc:picChg chg="add mod">
          <ac:chgData name="Ishita Jindal" userId="9bfefeb7480f5260" providerId="LiveId" clId="{851C879B-C0B2-4025-A6D8-A569C9838BC8}" dt="2024-12-08T13:18:22.177" v="344" actId="1076"/>
          <ac:picMkLst>
            <pc:docMk/>
            <pc:sldMk cId="3421864832" sldId="442"/>
            <ac:picMk id="7" creationId="{B7C73C2D-13C8-2BA1-7781-7E8E9AF2969F}"/>
          </ac:picMkLst>
        </pc:picChg>
      </pc:sldChg>
      <pc:sldChg chg="modSp mod">
        <pc:chgData name="Ishita Jindal" userId="9bfefeb7480f5260" providerId="LiveId" clId="{851C879B-C0B2-4025-A6D8-A569C9838BC8}" dt="2024-12-08T12:46:37.605" v="4" actId="1076"/>
        <pc:sldMkLst>
          <pc:docMk/>
          <pc:sldMk cId="248113133" sldId="444"/>
        </pc:sldMkLst>
        <pc:spChg chg="mod">
          <ac:chgData name="Ishita Jindal" userId="9bfefeb7480f5260" providerId="LiveId" clId="{851C879B-C0B2-4025-A6D8-A569C9838BC8}" dt="2024-12-08T12:46:37.605" v="4" actId="1076"/>
          <ac:spMkLst>
            <pc:docMk/>
            <pc:sldMk cId="248113133" sldId="444"/>
            <ac:spMk id="5" creationId="{AB9EB2DC-AAD4-33A1-1829-CEB2A5E28572}"/>
          </ac:spMkLst>
        </pc:spChg>
      </pc:sldChg>
      <pc:sldChg chg="addSp delSp modSp mod modClrScheme delDesignElem chgLayout">
        <pc:chgData name="Ishita Jindal" userId="9bfefeb7480f5260" providerId="LiveId" clId="{851C879B-C0B2-4025-A6D8-A569C9838BC8}" dt="2024-12-08T13:21:16.027" v="386" actId="27614"/>
        <pc:sldMkLst>
          <pc:docMk/>
          <pc:sldMk cId="1748824049" sldId="445"/>
        </pc:sldMkLst>
        <pc:spChg chg="mod ord">
          <ac:chgData name="Ishita Jindal" userId="9bfefeb7480f5260" providerId="LiveId" clId="{851C879B-C0B2-4025-A6D8-A569C9838BC8}" dt="2024-12-08T13:21:12.884" v="385" actId="26606"/>
          <ac:spMkLst>
            <pc:docMk/>
            <pc:sldMk cId="1748824049" sldId="445"/>
            <ac:spMk id="3" creationId="{79E97A5F-8A74-2493-9B0C-E5376396F1B7}"/>
          </ac:spMkLst>
        </pc:spChg>
        <pc:spChg chg="mod ord">
          <ac:chgData name="Ishita Jindal" userId="9bfefeb7480f5260" providerId="LiveId" clId="{851C879B-C0B2-4025-A6D8-A569C9838BC8}" dt="2024-12-08T13:21:12.884" v="385" actId="26606"/>
          <ac:spMkLst>
            <pc:docMk/>
            <pc:sldMk cId="1748824049" sldId="445"/>
            <ac:spMk id="4" creationId="{6FB8613F-2883-10AE-89EE-754728CFC72D}"/>
          </ac:spMkLst>
        </pc:spChg>
        <pc:spChg chg="mod">
          <ac:chgData name="Ishita Jindal" userId="9bfefeb7480f5260" providerId="LiveId" clId="{851C879B-C0B2-4025-A6D8-A569C9838BC8}" dt="2024-12-08T13:21:12.884" v="385" actId="26606"/>
          <ac:spMkLst>
            <pc:docMk/>
            <pc:sldMk cId="1748824049" sldId="445"/>
            <ac:spMk id="8" creationId="{E91E31B2-1365-9FB6-C025-FCA0AE0DA20D}"/>
          </ac:spMkLst>
        </pc:spChg>
        <pc:spChg chg="add del">
          <ac:chgData name="Ishita Jindal" userId="9bfefeb7480f5260" providerId="LiveId" clId="{851C879B-C0B2-4025-A6D8-A569C9838BC8}" dt="2024-12-08T13:21:05.536" v="383" actId="26606"/>
          <ac:spMkLst>
            <pc:docMk/>
            <pc:sldMk cId="1748824049" sldId="445"/>
            <ac:spMk id="15" creationId="{7A08E557-10DB-421A-876E-1AE58F8E07C4}"/>
          </ac:spMkLst>
        </pc:spChg>
        <pc:spChg chg="add del">
          <ac:chgData name="Ishita Jindal" userId="9bfefeb7480f5260" providerId="LiveId" clId="{851C879B-C0B2-4025-A6D8-A569C9838BC8}" dt="2024-12-08T13:21:05.536" v="383" actId="26606"/>
          <ac:spMkLst>
            <pc:docMk/>
            <pc:sldMk cId="1748824049" sldId="445"/>
            <ac:spMk id="17" creationId="{6ACA6F80-D392-A64E-3CF8-F28F1CCEE67B}"/>
          </ac:spMkLst>
        </pc:spChg>
        <pc:spChg chg="add del">
          <ac:chgData name="Ishita Jindal" userId="9bfefeb7480f5260" providerId="LiveId" clId="{851C879B-C0B2-4025-A6D8-A569C9838BC8}" dt="2024-12-08T13:21:05.536" v="383" actId="26606"/>
          <ac:spMkLst>
            <pc:docMk/>
            <pc:sldMk cId="1748824049" sldId="445"/>
            <ac:spMk id="19" creationId="{5C499965-9E7A-06B0-1FF7-9B40538B8946}"/>
          </ac:spMkLst>
        </pc:spChg>
        <pc:spChg chg="add del">
          <ac:chgData name="Ishita Jindal" userId="9bfefeb7480f5260" providerId="LiveId" clId="{851C879B-C0B2-4025-A6D8-A569C9838BC8}" dt="2024-12-08T13:21:05.536" v="383" actId="26606"/>
          <ac:spMkLst>
            <pc:docMk/>
            <pc:sldMk cId="1748824049" sldId="445"/>
            <ac:spMk id="21" creationId="{475F0CB5-D598-4768-1762-AAAC64414133}"/>
          </ac:spMkLst>
        </pc:spChg>
        <pc:spChg chg="add del">
          <ac:chgData name="Ishita Jindal" userId="9bfefeb7480f5260" providerId="LiveId" clId="{851C879B-C0B2-4025-A6D8-A569C9838BC8}" dt="2024-12-08T13:21:12.884" v="385" actId="26606"/>
          <ac:spMkLst>
            <pc:docMk/>
            <pc:sldMk cId="1748824049" sldId="445"/>
            <ac:spMk id="23" creationId="{BE861055-2EAB-429E-B867-4869568A11EF}"/>
          </ac:spMkLst>
        </pc:spChg>
        <pc:spChg chg="add del">
          <ac:chgData name="Ishita Jindal" userId="9bfefeb7480f5260" providerId="LiveId" clId="{851C879B-C0B2-4025-A6D8-A569C9838BC8}" dt="2024-12-08T13:21:12.884" v="385" actId="26606"/>
          <ac:spMkLst>
            <pc:docMk/>
            <pc:sldMk cId="1748824049" sldId="445"/>
            <ac:spMk id="24" creationId="{7A08E557-10DB-421A-876E-1AE58F8E07C4}"/>
          </ac:spMkLst>
        </pc:spChg>
        <pc:spChg chg="add del">
          <ac:chgData name="Ishita Jindal" userId="9bfefeb7480f5260" providerId="LiveId" clId="{851C879B-C0B2-4025-A6D8-A569C9838BC8}" dt="2024-12-08T13:21:12.884" v="385" actId="26606"/>
          <ac:spMkLst>
            <pc:docMk/>
            <pc:sldMk cId="1748824049" sldId="445"/>
            <ac:spMk id="25" creationId="{0FF30AE3-5A36-4C87-A232-1BB2380AE7A0}"/>
          </ac:spMkLst>
        </pc:spChg>
        <pc:spChg chg="add del">
          <ac:chgData name="Ishita Jindal" userId="9bfefeb7480f5260" providerId="LiveId" clId="{851C879B-C0B2-4025-A6D8-A569C9838BC8}" dt="2024-12-08T13:21:12.884" v="385" actId="26606"/>
          <ac:spMkLst>
            <pc:docMk/>
            <pc:sldMk cId="1748824049" sldId="445"/>
            <ac:spMk id="26" creationId="{E9621A52-88CD-4B49-A58B-BEF9A39CC304}"/>
          </ac:spMkLst>
        </pc:spChg>
        <pc:spChg chg="add del">
          <ac:chgData name="Ishita Jindal" userId="9bfefeb7480f5260" providerId="LiveId" clId="{851C879B-C0B2-4025-A6D8-A569C9838BC8}" dt="2024-12-08T13:21:12.884" v="385" actId="26606"/>
          <ac:spMkLst>
            <pc:docMk/>
            <pc:sldMk cId="1748824049" sldId="445"/>
            <ac:spMk id="27" creationId="{C1C7E7A1-91C8-4555-9917-CA8A58A8C37D}"/>
          </ac:spMkLst>
        </pc:spChg>
        <pc:spChg chg="add">
          <ac:chgData name="Ishita Jindal" userId="9bfefeb7480f5260" providerId="LiveId" clId="{851C879B-C0B2-4025-A6D8-A569C9838BC8}" dt="2024-12-08T13:21:12.884" v="385" actId="26606"/>
          <ac:spMkLst>
            <pc:docMk/>
            <pc:sldMk cId="1748824049" sldId="445"/>
            <ac:spMk id="32" creationId="{7A08E557-10DB-421A-876E-1AE58F8E07C4}"/>
          </ac:spMkLst>
        </pc:spChg>
        <pc:spChg chg="add">
          <ac:chgData name="Ishita Jindal" userId="9bfefeb7480f5260" providerId="LiveId" clId="{851C879B-C0B2-4025-A6D8-A569C9838BC8}" dt="2024-12-08T13:21:12.884" v="385" actId="26606"/>
          <ac:spMkLst>
            <pc:docMk/>
            <pc:sldMk cId="1748824049" sldId="445"/>
            <ac:spMk id="34" creationId="{6ACA6F80-D392-A64E-3CF8-F28F1CCEE67B}"/>
          </ac:spMkLst>
        </pc:spChg>
        <pc:spChg chg="add">
          <ac:chgData name="Ishita Jindal" userId="9bfefeb7480f5260" providerId="LiveId" clId="{851C879B-C0B2-4025-A6D8-A569C9838BC8}" dt="2024-12-08T13:21:12.884" v="385" actId="26606"/>
          <ac:spMkLst>
            <pc:docMk/>
            <pc:sldMk cId="1748824049" sldId="445"/>
            <ac:spMk id="36" creationId="{10D333AB-F4DE-C9A2-99A5-DC0AD7DE7AAD}"/>
          </ac:spMkLst>
        </pc:spChg>
        <pc:picChg chg="mod ord">
          <ac:chgData name="Ishita Jindal" userId="9bfefeb7480f5260" providerId="LiveId" clId="{851C879B-C0B2-4025-A6D8-A569C9838BC8}" dt="2024-12-08T13:21:16.027" v="386" actId="27614"/>
          <ac:picMkLst>
            <pc:docMk/>
            <pc:sldMk cId="1748824049" sldId="445"/>
            <ac:picMk id="10" creationId="{08837E1D-22C0-7EE0-E910-A8477DB02FDF}"/>
          </ac:picMkLst>
        </pc:picChg>
      </pc:sldChg>
      <pc:sldChg chg="addSp delSp modSp new mod modClrScheme chgLayout">
        <pc:chgData name="Ishita Jindal" userId="9bfefeb7480f5260" providerId="LiveId" clId="{851C879B-C0B2-4025-A6D8-A569C9838BC8}" dt="2024-12-08T13:07:29.632" v="200" actId="1076"/>
        <pc:sldMkLst>
          <pc:docMk/>
          <pc:sldMk cId="4268766990" sldId="449"/>
        </pc:sldMkLst>
        <pc:spChg chg="del mod">
          <ac:chgData name="Ishita Jindal" userId="9bfefeb7480f5260" providerId="LiveId" clId="{851C879B-C0B2-4025-A6D8-A569C9838BC8}" dt="2024-12-08T13:06:07.283" v="176" actId="478"/>
          <ac:spMkLst>
            <pc:docMk/>
            <pc:sldMk cId="4268766990" sldId="449"/>
            <ac:spMk id="2" creationId="{B9120BE4-8385-DAB3-E943-E8639C1F1F18}"/>
          </ac:spMkLst>
        </pc:spChg>
        <pc:spChg chg="del">
          <ac:chgData name="Ishita Jindal" userId="9bfefeb7480f5260" providerId="LiveId" clId="{851C879B-C0B2-4025-A6D8-A569C9838BC8}" dt="2024-12-08T12:51:46.897" v="27" actId="478"/>
          <ac:spMkLst>
            <pc:docMk/>
            <pc:sldMk cId="4268766990" sldId="449"/>
            <ac:spMk id="3" creationId="{8F4D2871-8B48-9D4A-B940-40C5D41F4390}"/>
          </ac:spMkLst>
        </pc:spChg>
        <pc:spChg chg="mod ord">
          <ac:chgData name="Ishita Jindal" userId="9bfefeb7480f5260" providerId="LiveId" clId="{851C879B-C0B2-4025-A6D8-A569C9838BC8}" dt="2024-12-08T13:06:27.048" v="181" actId="700"/>
          <ac:spMkLst>
            <pc:docMk/>
            <pc:sldMk cId="4268766990" sldId="449"/>
            <ac:spMk id="4" creationId="{4869E370-2A95-DAB3-DBD0-CFA6347560E4}"/>
          </ac:spMkLst>
        </pc:spChg>
        <pc:spChg chg="add del mod">
          <ac:chgData name="Ishita Jindal" userId="9bfefeb7480f5260" providerId="LiveId" clId="{851C879B-C0B2-4025-A6D8-A569C9838BC8}" dt="2024-12-08T13:06:10.008" v="177" actId="478"/>
          <ac:spMkLst>
            <pc:docMk/>
            <pc:sldMk cId="4268766990" sldId="449"/>
            <ac:spMk id="12" creationId="{6B89B6E5-1A81-0CBD-FF65-47C339024192}"/>
          </ac:spMkLst>
        </pc:spChg>
        <pc:picChg chg="add mod modCrop">
          <ac:chgData name="Ishita Jindal" userId="9bfefeb7480f5260" providerId="LiveId" clId="{851C879B-C0B2-4025-A6D8-A569C9838BC8}" dt="2024-12-08T13:06:39.641" v="186" actId="14100"/>
          <ac:picMkLst>
            <pc:docMk/>
            <pc:sldMk cId="4268766990" sldId="449"/>
            <ac:picMk id="6" creationId="{BE81FDEB-5AEE-D855-BD77-ED863B75B467}"/>
          </ac:picMkLst>
        </pc:picChg>
        <pc:picChg chg="add del mod">
          <ac:chgData name="Ishita Jindal" userId="9bfefeb7480f5260" providerId="LiveId" clId="{851C879B-C0B2-4025-A6D8-A569C9838BC8}" dt="2024-12-08T12:56:48.135" v="72" actId="478"/>
          <ac:picMkLst>
            <pc:docMk/>
            <pc:sldMk cId="4268766990" sldId="449"/>
            <ac:picMk id="8" creationId="{E86466D6-3562-4948-53B9-BDB515F0BA61}"/>
          </ac:picMkLst>
        </pc:picChg>
        <pc:picChg chg="add del mod">
          <ac:chgData name="Ishita Jindal" userId="9bfefeb7480f5260" providerId="LiveId" clId="{851C879B-C0B2-4025-A6D8-A569C9838BC8}" dt="2024-12-08T12:56:47.111" v="71" actId="478"/>
          <ac:picMkLst>
            <pc:docMk/>
            <pc:sldMk cId="4268766990" sldId="449"/>
            <ac:picMk id="10" creationId="{622F33DE-8D33-C536-926E-CC7DDECDC692}"/>
          </ac:picMkLst>
        </pc:picChg>
        <pc:picChg chg="add mod">
          <ac:chgData name="Ishita Jindal" userId="9bfefeb7480f5260" providerId="LiveId" clId="{851C879B-C0B2-4025-A6D8-A569C9838BC8}" dt="2024-12-08T13:07:29.632" v="200" actId="1076"/>
          <ac:picMkLst>
            <pc:docMk/>
            <pc:sldMk cId="4268766990" sldId="449"/>
            <ac:picMk id="13" creationId="{382EAA70-3337-8253-B78A-436BD126F5A6}"/>
          </ac:picMkLst>
        </pc:picChg>
      </pc:sldChg>
      <pc:sldChg chg="addSp delSp modSp new mod modClrScheme chgLayout">
        <pc:chgData name="Ishita Jindal" userId="9bfefeb7480f5260" providerId="LiveId" clId="{851C879B-C0B2-4025-A6D8-A569C9838BC8}" dt="2024-12-08T13:07:33.649" v="201" actId="1076"/>
        <pc:sldMkLst>
          <pc:docMk/>
          <pc:sldMk cId="1380097775" sldId="450"/>
        </pc:sldMkLst>
        <pc:spChg chg="mod ord">
          <ac:chgData name="Ishita Jindal" userId="9bfefeb7480f5260" providerId="LiveId" clId="{851C879B-C0B2-4025-A6D8-A569C9838BC8}" dt="2024-12-08T13:07:12.566" v="195" actId="700"/>
          <ac:spMkLst>
            <pc:docMk/>
            <pc:sldMk cId="1380097775" sldId="450"/>
            <ac:spMk id="2" creationId="{0B0035CA-9CFE-43BF-95FD-867FDD861396}"/>
          </ac:spMkLst>
        </pc:spChg>
        <pc:spChg chg="add del mod ord">
          <ac:chgData name="Ishita Jindal" userId="9bfefeb7480f5260" providerId="LiveId" clId="{851C879B-C0B2-4025-A6D8-A569C9838BC8}" dt="2024-12-08T13:07:17.349" v="197" actId="478"/>
          <ac:spMkLst>
            <pc:docMk/>
            <pc:sldMk cId="1380097775" sldId="450"/>
            <ac:spMk id="6" creationId="{2A3FA384-CF83-4582-988A-58942893FC1B}"/>
          </ac:spMkLst>
        </pc:spChg>
        <pc:spChg chg="add del mod ord">
          <ac:chgData name="Ishita Jindal" userId="9bfefeb7480f5260" providerId="LiveId" clId="{851C879B-C0B2-4025-A6D8-A569C9838BC8}" dt="2024-12-08T13:07:16.438" v="196" actId="478"/>
          <ac:spMkLst>
            <pc:docMk/>
            <pc:sldMk cId="1380097775" sldId="450"/>
            <ac:spMk id="7" creationId="{5216A80D-9857-4AEB-268D-23705DC18E38}"/>
          </ac:spMkLst>
        </pc:spChg>
        <pc:picChg chg="add mod">
          <ac:chgData name="Ishita Jindal" userId="9bfefeb7480f5260" providerId="LiveId" clId="{851C879B-C0B2-4025-A6D8-A569C9838BC8}" dt="2024-12-08T13:07:33.649" v="201" actId="1076"/>
          <ac:picMkLst>
            <pc:docMk/>
            <pc:sldMk cId="1380097775" sldId="450"/>
            <ac:picMk id="3" creationId="{9F26ECFC-DAAB-D7A3-0A0B-CC6A12B23655}"/>
          </ac:picMkLst>
        </pc:picChg>
        <pc:picChg chg="add del mod">
          <ac:chgData name="Ishita Jindal" userId="9bfefeb7480f5260" providerId="LiveId" clId="{851C879B-C0B2-4025-A6D8-A569C9838BC8}" dt="2024-12-08T13:06:44.944" v="188" actId="478"/>
          <ac:picMkLst>
            <pc:docMk/>
            <pc:sldMk cId="1380097775" sldId="450"/>
            <ac:picMk id="4" creationId="{5DAF04AC-6847-E3EE-CE5F-AB903A521888}"/>
          </ac:picMkLst>
        </pc:picChg>
        <pc:picChg chg="add del mod">
          <ac:chgData name="Ishita Jindal" userId="9bfefeb7480f5260" providerId="LiveId" clId="{851C879B-C0B2-4025-A6D8-A569C9838BC8}" dt="2024-12-08T13:06:57.658" v="191" actId="478"/>
          <ac:picMkLst>
            <pc:docMk/>
            <pc:sldMk cId="1380097775" sldId="450"/>
            <ac:picMk id="5" creationId="{A86B91AF-1226-5EAE-BF7E-F301E1297D86}"/>
          </ac:picMkLst>
        </pc:picChg>
      </pc:sldChg>
      <pc:sldChg chg="addSp delSp modSp new mod">
        <pc:chgData name="Ishita Jindal" userId="9bfefeb7480f5260" providerId="LiveId" clId="{851C879B-C0B2-4025-A6D8-A569C9838BC8}" dt="2024-12-08T13:08:01.169" v="202" actId="1076"/>
        <pc:sldMkLst>
          <pc:docMk/>
          <pc:sldMk cId="1012691785" sldId="451"/>
        </pc:sldMkLst>
        <pc:spChg chg="del">
          <ac:chgData name="Ishita Jindal" userId="9bfefeb7480f5260" providerId="LiveId" clId="{851C879B-C0B2-4025-A6D8-A569C9838BC8}" dt="2024-12-08T12:57:14.209" v="80" actId="478"/>
          <ac:spMkLst>
            <pc:docMk/>
            <pc:sldMk cId="1012691785" sldId="451"/>
            <ac:spMk id="2" creationId="{5CD3522C-592F-3D7B-9DF9-C2AC3893A51C}"/>
          </ac:spMkLst>
        </pc:spChg>
        <pc:spChg chg="del">
          <ac:chgData name="Ishita Jindal" userId="9bfefeb7480f5260" providerId="LiveId" clId="{851C879B-C0B2-4025-A6D8-A569C9838BC8}" dt="2024-12-08T12:57:12.497" v="79" actId="478"/>
          <ac:spMkLst>
            <pc:docMk/>
            <pc:sldMk cId="1012691785" sldId="451"/>
            <ac:spMk id="3" creationId="{CB5261C6-0ED0-55CF-1C63-CE046E48054D}"/>
          </ac:spMkLst>
        </pc:spChg>
        <pc:spChg chg="del">
          <ac:chgData name="Ishita Jindal" userId="9bfefeb7480f5260" providerId="LiveId" clId="{851C879B-C0B2-4025-A6D8-A569C9838BC8}" dt="2024-12-08T12:57:15.450" v="81" actId="478"/>
          <ac:spMkLst>
            <pc:docMk/>
            <pc:sldMk cId="1012691785" sldId="451"/>
            <ac:spMk id="4" creationId="{0AA2CA5C-DBCA-2C2F-399A-7E35D69B2F36}"/>
          </ac:spMkLst>
        </pc:spChg>
        <pc:picChg chg="add mod">
          <ac:chgData name="Ishita Jindal" userId="9bfefeb7480f5260" providerId="LiveId" clId="{851C879B-C0B2-4025-A6D8-A569C9838BC8}" dt="2024-12-08T13:08:01.169" v="202" actId="1076"/>
          <ac:picMkLst>
            <pc:docMk/>
            <pc:sldMk cId="1012691785" sldId="451"/>
            <ac:picMk id="7" creationId="{A9FAA052-6A13-7AE1-C09C-BA6108F76ABB}"/>
          </ac:picMkLst>
        </pc:picChg>
        <pc:picChg chg="add mod">
          <ac:chgData name="Ishita Jindal" userId="9bfefeb7480f5260" providerId="LiveId" clId="{851C879B-C0B2-4025-A6D8-A569C9838BC8}" dt="2024-12-08T13:00:09.193" v="100" actId="1076"/>
          <ac:picMkLst>
            <pc:docMk/>
            <pc:sldMk cId="1012691785" sldId="451"/>
            <ac:picMk id="9" creationId="{1BFF50E5-8A04-D28C-FA27-B046BF7C1015}"/>
          </ac:picMkLst>
        </pc:picChg>
      </pc:sldChg>
      <pc:sldChg chg="addSp delSp modSp new mod setBg">
        <pc:chgData name="Ishita Jindal" userId="9bfefeb7480f5260" providerId="LiveId" clId="{851C879B-C0B2-4025-A6D8-A569C9838BC8}" dt="2024-12-08T13:04:23.072" v="149" actId="20577"/>
        <pc:sldMkLst>
          <pc:docMk/>
          <pc:sldMk cId="921699558" sldId="452"/>
        </pc:sldMkLst>
        <pc:spChg chg="mod ord">
          <ac:chgData name="Ishita Jindal" userId="9bfefeb7480f5260" providerId="LiveId" clId="{851C879B-C0B2-4025-A6D8-A569C9838BC8}" dt="2024-12-08T13:04:23.072" v="149" actId="20577"/>
          <ac:spMkLst>
            <pc:docMk/>
            <pc:sldMk cId="921699558" sldId="452"/>
            <ac:spMk id="2" creationId="{5C489DA9-695C-4BD2-25C2-28220D995DE2}"/>
          </ac:spMkLst>
        </pc:spChg>
        <pc:spChg chg="del">
          <ac:chgData name="Ishita Jindal" userId="9bfefeb7480f5260" providerId="LiveId" clId="{851C879B-C0B2-4025-A6D8-A569C9838BC8}" dt="2024-12-08T13:04:01.232" v="113" actId="931"/>
          <ac:spMkLst>
            <pc:docMk/>
            <pc:sldMk cId="921699558" sldId="452"/>
            <ac:spMk id="3" creationId="{0D389EE3-BC37-3F73-1444-1D60CE7464FD}"/>
          </ac:spMkLst>
        </pc:spChg>
        <pc:spChg chg="mod">
          <ac:chgData name="Ishita Jindal" userId="9bfefeb7480f5260" providerId="LiveId" clId="{851C879B-C0B2-4025-A6D8-A569C9838BC8}" dt="2024-12-08T13:04:09.699" v="116" actId="26606"/>
          <ac:spMkLst>
            <pc:docMk/>
            <pc:sldMk cId="921699558" sldId="452"/>
            <ac:spMk id="4" creationId="{E1BC592E-ED8C-005D-422E-BCDAC3248B1C}"/>
          </ac:spMkLst>
        </pc:spChg>
        <pc:spChg chg="add">
          <ac:chgData name="Ishita Jindal" userId="9bfefeb7480f5260" providerId="LiveId" clId="{851C879B-C0B2-4025-A6D8-A569C9838BC8}" dt="2024-12-08T13:04:09.699" v="116" actId="26606"/>
          <ac:spMkLst>
            <pc:docMk/>
            <pc:sldMk cId="921699558" sldId="452"/>
            <ac:spMk id="11" creationId="{7A08E557-10DB-421A-876E-1AE58F8E07C4}"/>
          </ac:spMkLst>
        </pc:spChg>
        <pc:spChg chg="add">
          <ac:chgData name="Ishita Jindal" userId="9bfefeb7480f5260" providerId="LiveId" clId="{851C879B-C0B2-4025-A6D8-A569C9838BC8}" dt="2024-12-08T13:04:09.699" v="116" actId="26606"/>
          <ac:spMkLst>
            <pc:docMk/>
            <pc:sldMk cId="921699558" sldId="452"/>
            <ac:spMk id="13" creationId="{DADB9A0B-5BEE-4811-B9BE-434966B3DD33}"/>
          </ac:spMkLst>
        </pc:spChg>
        <pc:spChg chg="add">
          <ac:chgData name="Ishita Jindal" userId="9bfefeb7480f5260" providerId="LiveId" clId="{851C879B-C0B2-4025-A6D8-A569C9838BC8}" dt="2024-12-08T13:04:09.699" v="116" actId="26606"/>
          <ac:spMkLst>
            <pc:docMk/>
            <pc:sldMk cId="921699558" sldId="452"/>
            <ac:spMk id="15" creationId="{86FAFD5A-982D-4A23-BE62-6332580A8DC6}"/>
          </ac:spMkLst>
        </pc:spChg>
        <pc:spChg chg="add">
          <ac:chgData name="Ishita Jindal" userId="9bfefeb7480f5260" providerId="LiveId" clId="{851C879B-C0B2-4025-A6D8-A569C9838BC8}" dt="2024-12-08T13:04:09.699" v="116" actId="26606"/>
          <ac:spMkLst>
            <pc:docMk/>
            <pc:sldMk cId="921699558" sldId="452"/>
            <ac:spMk id="17" creationId="{5537EB9A-A190-4BBE-8731-EF4F640D2D1D}"/>
          </ac:spMkLst>
        </pc:spChg>
        <pc:spChg chg="add">
          <ac:chgData name="Ishita Jindal" userId="9bfefeb7480f5260" providerId="LiveId" clId="{851C879B-C0B2-4025-A6D8-A569C9838BC8}" dt="2024-12-08T13:04:09.699" v="116" actId="26606"/>
          <ac:spMkLst>
            <pc:docMk/>
            <pc:sldMk cId="921699558" sldId="452"/>
            <ac:spMk id="19" creationId="{EEC0FAB6-9835-4DB8-A338-23665E265F99}"/>
          </ac:spMkLst>
        </pc:spChg>
        <pc:picChg chg="add mod">
          <ac:chgData name="Ishita Jindal" userId="9bfefeb7480f5260" providerId="LiveId" clId="{851C879B-C0B2-4025-A6D8-A569C9838BC8}" dt="2024-12-08T13:04:09.699" v="116" actId="26606"/>
          <ac:picMkLst>
            <pc:docMk/>
            <pc:sldMk cId="921699558" sldId="452"/>
            <ac:picMk id="6" creationId="{16EF08AF-58F6-210C-EDD4-9D3F425EA407}"/>
          </ac:picMkLst>
        </pc:picChg>
      </pc:sldChg>
      <pc:sldChg chg="new del">
        <pc:chgData name="Ishita Jindal" userId="9bfefeb7480f5260" providerId="LiveId" clId="{851C879B-C0B2-4025-A6D8-A569C9838BC8}" dt="2024-12-08T13:03:02.590" v="111" actId="47"/>
        <pc:sldMkLst>
          <pc:docMk/>
          <pc:sldMk cId="1334089356" sldId="452"/>
        </pc:sldMkLst>
      </pc:sldChg>
      <pc:sldChg chg="addSp delSp modSp new mod modClrScheme chgLayout">
        <pc:chgData name="Ishita Jindal" userId="9bfefeb7480f5260" providerId="LiveId" clId="{851C879B-C0B2-4025-A6D8-A569C9838BC8}" dt="2024-12-08T14:26:39.911" v="436" actId="208"/>
        <pc:sldMkLst>
          <pc:docMk/>
          <pc:sldMk cId="2724925352" sldId="453"/>
        </pc:sldMkLst>
        <pc:spChg chg="del mod ord">
          <ac:chgData name="Ishita Jindal" userId="9bfefeb7480f5260" providerId="LiveId" clId="{851C879B-C0B2-4025-A6D8-A569C9838BC8}" dt="2024-12-08T14:19:30.897" v="420" actId="700"/>
          <ac:spMkLst>
            <pc:docMk/>
            <pc:sldMk cId="2724925352" sldId="453"/>
            <ac:spMk id="2" creationId="{A27799CD-B650-F813-3C09-11B6AD69248B}"/>
          </ac:spMkLst>
        </pc:spChg>
        <pc:spChg chg="mod ord">
          <ac:chgData name="Ishita Jindal" userId="9bfefeb7480f5260" providerId="LiveId" clId="{851C879B-C0B2-4025-A6D8-A569C9838BC8}" dt="2024-12-08T14:19:30.897" v="420" actId="700"/>
          <ac:spMkLst>
            <pc:docMk/>
            <pc:sldMk cId="2724925352" sldId="453"/>
            <ac:spMk id="3" creationId="{3D783807-92EE-919B-9CC9-D063BADA10D2}"/>
          </ac:spMkLst>
        </pc:spChg>
        <pc:spChg chg="add del mod ord">
          <ac:chgData name="Ishita Jindal" userId="9bfefeb7480f5260" providerId="LiveId" clId="{851C879B-C0B2-4025-A6D8-A569C9838BC8}" dt="2024-12-08T14:19:35.363" v="421" actId="478"/>
          <ac:spMkLst>
            <pc:docMk/>
            <pc:sldMk cId="2724925352" sldId="453"/>
            <ac:spMk id="4" creationId="{BBA34DA5-BA08-B1F4-EB92-9C60E83BC576}"/>
          </ac:spMkLst>
        </pc:spChg>
        <pc:spChg chg="add del mod ord">
          <ac:chgData name="Ishita Jindal" userId="9bfefeb7480f5260" providerId="LiveId" clId="{851C879B-C0B2-4025-A6D8-A569C9838BC8}" dt="2024-12-08T14:19:36.882" v="423" actId="478"/>
          <ac:spMkLst>
            <pc:docMk/>
            <pc:sldMk cId="2724925352" sldId="453"/>
            <ac:spMk id="5" creationId="{95C63FEA-56AE-A987-3C12-9FB18D8A16FF}"/>
          </ac:spMkLst>
        </pc:spChg>
        <pc:picChg chg="add mod">
          <ac:chgData name="Ishita Jindal" userId="9bfefeb7480f5260" providerId="LiveId" clId="{851C879B-C0B2-4025-A6D8-A569C9838BC8}" dt="2024-12-08T14:26:39.911" v="436" actId="208"/>
          <ac:picMkLst>
            <pc:docMk/>
            <pc:sldMk cId="2724925352" sldId="453"/>
            <ac:picMk id="7" creationId="{D34DF9F7-3C28-FD05-2878-408BF1A2945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4D2272-D660-A337-AEF3-BE066BD545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1FE5A70-71C2-F335-270C-B94537340C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DC5A369-CA0E-4FC6-90EE-5FA969A08EF8}" type="datetimeFigureOut">
              <a:rPr lang="en-US" smtClean="0"/>
              <a:t>12/8/2024</a:t>
            </a:fld>
            <a:endParaRPr lang="en-US" dirty="0"/>
          </a:p>
        </p:txBody>
      </p:sp>
      <p:sp>
        <p:nvSpPr>
          <p:cNvPr id="4" name="Footer Placeholder 3">
            <a:extLst>
              <a:ext uri="{FF2B5EF4-FFF2-40B4-BE49-F238E27FC236}">
                <a16:creationId xmlns:a16="http://schemas.microsoft.com/office/drawing/2014/main" id="{D91E1B03-0F86-16E7-11BE-81F9F4CD66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C4524B8-3914-99B2-2620-0F2A88D335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9210F9-8331-407C-A034-F95DCB303EBC}" type="slidenum">
              <a:rPr lang="en-US" smtClean="0"/>
              <a:t>‹#›</a:t>
            </a:fld>
            <a:endParaRPr lang="en-US" dirty="0"/>
          </a:p>
        </p:txBody>
      </p:sp>
    </p:spTree>
    <p:extLst>
      <p:ext uri="{BB962C8B-B14F-4D97-AF65-F5344CB8AC3E}">
        <p14:creationId xmlns:p14="http://schemas.microsoft.com/office/powerpoint/2010/main" val="9310058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4AB06A-EEDC-421C-B5A0-5E9E5241A8E5}" type="datetimeFigureOut">
              <a:rPr lang="en-US" smtClean="0"/>
              <a:t>12/8/2024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BF9438-3EEF-4192-9815-F6F44770AEF7}" type="slidenum">
              <a:rPr lang="en-US" smtClean="0"/>
              <a:t>‹#›</a:t>
            </a:fld>
            <a:endParaRPr lang="en-US" dirty="0"/>
          </a:p>
        </p:txBody>
      </p:sp>
    </p:spTree>
    <p:extLst>
      <p:ext uri="{BB962C8B-B14F-4D97-AF65-F5344CB8AC3E}">
        <p14:creationId xmlns:p14="http://schemas.microsoft.com/office/powerpoint/2010/main" val="26522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1</a:t>
            </a:fld>
            <a:endParaRPr lang="en-US" dirty="0"/>
          </a:p>
        </p:txBody>
      </p:sp>
    </p:spTree>
    <p:extLst>
      <p:ext uri="{BB962C8B-B14F-4D97-AF65-F5344CB8AC3E}">
        <p14:creationId xmlns:p14="http://schemas.microsoft.com/office/powerpoint/2010/main" val="2369047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15</a:t>
            </a:fld>
            <a:endParaRPr lang="en-US" dirty="0"/>
          </a:p>
        </p:txBody>
      </p:sp>
    </p:spTree>
    <p:extLst>
      <p:ext uri="{BB962C8B-B14F-4D97-AF65-F5344CB8AC3E}">
        <p14:creationId xmlns:p14="http://schemas.microsoft.com/office/powerpoint/2010/main" val="2595483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16</a:t>
            </a:fld>
            <a:endParaRPr lang="en-US" dirty="0"/>
          </a:p>
        </p:txBody>
      </p:sp>
    </p:spTree>
    <p:extLst>
      <p:ext uri="{BB962C8B-B14F-4D97-AF65-F5344CB8AC3E}">
        <p14:creationId xmlns:p14="http://schemas.microsoft.com/office/powerpoint/2010/main" val="3222384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E92F1-93C8-81E9-0B81-C8263728F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FF9CBF-4BB9-04BE-2FF3-3B14A92D60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6493FC-4B6D-B89D-CE82-DB475E66F2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C1FB2C-C348-C5AE-1057-A25CA46DB48F}"/>
              </a:ext>
            </a:extLst>
          </p:cNvPr>
          <p:cNvSpPr>
            <a:spLocks noGrp="1"/>
          </p:cNvSpPr>
          <p:nvPr>
            <p:ph type="sldNum" sz="quarter" idx="5"/>
          </p:nvPr>
        </p:nvSpPr>
        <p:spPr/>
        <p:txBody>
          <a:bodyPr/>
          <a:lstStyle/>
          <a:p>
            <a:fld id="{32BF9438-3EEF-4192-9815-F6F44770AEF7}" type="slidenum">
              <a:rPr lang="en-US" smtClean="0"/>
              <a:t>17</a:t>
            </a:fld>
            <a:endParaRPr lang="en-US" dirty="0"/>
          </a:p>
        </p:txBody>
      </p:sp>
    </p:spTree>
    <p:extLst>
      <p:ext uri="{BB962C8B-B14F-4D97-AF65-F5344CB8AC3E}">
        <p14:creationId xmlns:p14="http://schemas.microsoft.com/office/powerpoint/2010/main" val="2211771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18</a:t>
            </a:fld>
            <a:endParaRPr lang="en-US" dirty="0"/>
          </a:p>
        </p:txBody>
      </p:sp>
    </p:spTree>
    <p:extLst>
      <p:ext uri="{BB962C8B-B14F-4D97-AF65-F5344CB8AC3E}">
        <p14:creationId xmlns:p14="http://schemas.microsoft.com/office/powerpoint/2010/main" val="1182412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19</a:t>
            </a:fld>
            <a:endParaRPr lang="en-US" dirty="0"/>
          </a:p>
        </p:txBody>
      </p:sp>
    </p:spTree>
    <p:extLst>
      <p:ext uri="{BB962C8B-B14F-4D97-AF65-F5344CB8AC3E}">
        <p14:creationId xmlns:p14="http://schemas.microsoft.com/office/powerpoint/2010/main" val="3284469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2</a:t>
            </a:fld>
            <a:endParaRPr lang="en-US" dirty="0"/>
          </a:p>
        </p:txBody>
      </p:sp>
    </p:spTree>
    <p:extLst>
      <p:ext uri="{BB962C8B-B14F-4D97-AF65-F5344CB8AC3E}">
        <p14:creationId xmlns:p14="http://schemas.microsoft.com/office/powerpoint/2010/main" val="1244630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3</a:t>
            </a:fld>
            <a:endParaRPr lang="en-US" dirty="0"/>
          </a:p>
        </p:txBody>
      </p:sp>
    </p:spTree>
    <p:extLst>
      <p:ext uri="{BB962C8B-B14F-4D97-AF65-F5344CB8AC3E}">
        <p14:creationId xmlns:p14="http://schemas.microsoft.com/office/powerpoint/2010/main" val="1601957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4</a:t>
            </a:fld>
            <a:endParaRPr lang="en-US" dirty="0"/>
          </a:p>
        </p:txBody>
      </p:sp>
    </p:spTree>
    <p:extLst>
      <p:ext uri="{BB962C8B-B14F-4D97-AF65-F5344CB8AC3E}">
        <p14:creationId xmlns:p14="http://schemas.microsoft.com/office/powerpoint/2010/main" val="199377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5</a:t>
            </a:fld>
            <a:endParaRPr lang="en-US" dirty="0"/>
          </a:p>
        </p:txBody>
      </p:sp>
    </p:spTree>
    <p:extLst>
      <p:ext uri="{BB962C8B-B14F-4D97-AF65-F5344CB8AC3E}">
        <p14:creationId xmlns:p14="http://schemas.microsoft.com/office/powerpoint/2010/main" val="1375002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6</a:t>
            </a:fld>
            <a:endParaRPr lang="en-US" dirty="0"/>
          </a:p>
        </p:txBody>
      </p:sp>
    </p:spTree>
    <p:extLst>
      <p:ext uri="{BB962C8B-B14F-4D97-AF65-F5344CB8AC3E}">
        <p14:creationId xmlns:p14="http://schemas.microsoft.com/office/powerpoint/2010/main" val="40302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8</a:t>
            </a:fld>
            <a:endParaRPr lang="en-US" dirty="0"/>
          </a:p>
        </p:txBody>
      </p:sp>
    </p:spTree>
    <p:extLst>
      <p:ext uri="{BB962C8B-B14F-4D97-AF65-F5344CB8AC3E}">
        <p14:creationId xmlns:p14="http://schemas.microsoft.com/office/powerpoint/2010/main" val="6209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13</a:t>
            </a:fld>
            <a:endParaRPr lang="en-US" dirty="0"/>
          </a:p>
        </p:txBody>
      </p:sp>
    </p:spTree>
    <p:extLst>
      <p:ext uri="{BB962C8B-B14F-4D97-AF65-F5344CB8AC3E}">
        <p14:creationId xmlns:p14="http://schemas.microsoft.com/office/powerpoint/2010/main" val="3689266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14</a:t>
            </a:fld>
            <a:endParaRPr lang="en-US" dirty="0"/>
          </a:p>
        </p:txBody>
      </p:sp>
    </p:spTree>
    <p:extLst>
      <p:ext uri="{BB962C8B-B14F-4D97-AF65-F5344CB8AC3E}">
        <p14:creationId xmlns:p14="http://schemas.microsoft.com/office/powerpoint/2010/main" val="481655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9960-406F-4187-A0E6-BD19C684039A}"/>
              </a:ext>
            </a:extLst>
          </p:cNvPr>
          <p:cNvSpPr>
            <a:spLocks noGrp="1"/>
          </p:cNvSpPr>
          <p:nvPr>
            <p:ph type="ctrTitle"/>
          </p:nvPr>
        </p:nvSpPr>
        <p:spPr>
          <a:xfrm>
            <a:off x="1249326" y="919716"/>
            <a:ext cx="8504275" cy="3551275"/>
          </a:xfrm>
        </p:spPr>
        <p:txBody>
          <a:bodyPr anchor="b">
            <a:normAutofit/>
          </a:bodyPr>
          <a:lstStyle>
            <a:lvl1pPr algn="l">
              <a:lnSpc>
                <a:spcPct val="100000"/>
              </a:lnSpc>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27E7FE-647D-4B2F-BA13-AB3ED4C5CF5A}"/>
              </a:ext>
            </a:extLst>
          </p:cNvPr>
          <p:cNvSpPr>
            <a:spLocks noGrp="1"/>
          </p:cNvSpPr>
          <p:nvPr>
            <p:ph type="subTitle" idx="1"/>
          </p:nvPr>
        </p:nvSpPr>
        <p:spPr>
          <a:xfrm>
            <a:off x="1249326" y="4795284"/>
            <a:ext cx="8504275" cy="1084522"/>
          </a:xfrm>
        </p:spPr>
        <p:txBody>
          <a:bodyPr>
            <a:normAutofit/>
          </a:bodyPr>
          <a:lstStyle>
            <a:lvl1pPr marL="0" indent="0" algn="l">
              <a:lnSpc>
                <a:spcPct val="120000"/>
              </a:lnSpc>
              <a:buNone/>
              <a:defRPr sz="16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A5EF785-E0A7-4496-A5BA-49B0156F2628}"/>
              </a:ext>
            </a:extLst>
          </p:cNvPr>
          <p:cNvSpPr>
            <a:spLocks noGrp="1"/>
          </p:cNvSpPr>
          <p:nvPr>
            <p:ph type="dt" sz="half" idx="10"/>
          </p:nvPr>
        </p:nvSpPr>
        <p:spPr>
          <a:xfrm>
            <a:off x="8964706" y="6433202"/>
            <a:ext cx="2426446" cy="367841"/>
          </a:xfrm>
        </p:spPr>
        <p:txBody>
          <a:bodyPr/>
          <a:lstStyle/>
          <a:p>
            <a:endParaRPr lang="en-US" dirty="0"/>
          </a:p>
        </p:txBody>
      </p:sp>
      <p:sp>
        <p:nvSpPr>
          <p:cNvPr id="5" name="Footer Placeholder 4">
            <a:extLst>
              <a:ext uri="{FF2B5EF4-FFF2-40B4-BE49-F238E27FC236}">
                <a16:creationId xmlns:a16="http://schemas.microsoft.com/office/drawing/2014/main" id="{4742C627-38A1-4A14-8822-D8D33751CA30}"/>
              </a:ext>
            </a:extLst>
          </p:cNvPr>
          <p:cNvSpPr>
            <a:spLocks noGrp="1"/>
          </p:cNvSpPr>
          <p:nvPr>
            <p:ph type="ftr" sz="quarter" idx="11"/>
          </p:nvPr>
        </p:nvSpPr>
        <p:spPr/>
        <p:txBody>
          <a:bodyPr/>
          <a:lstStyle/>
          <a:p>
            <a:endParaRPr lang="en-US" sz="1000" dirty="0"/>
          </a:p>
        </p:txBody>
      </p:sp>
      <p:sp>
        <p:nvSpPr>
          <p:cNvPr id="6" name="Slide Number Placeholder 5">
            <a:extLst>
              <a:ext uri="{FF2B5EF4-FFF2-40B4-BE49-F238E27FC236}">
                <a16:creationId xmlns:a16="http://schemas.microsoft.com/office/drawing/2014/main" id="{2EEBE346-5F34-48CD-8928-DA8567AEDD15}"/>
              </a:ext>
            </a:extLst>
          </p:cNvPr>
          <p:cNvSpPr>
            <a:spLocks noGrp="1"/>
          </p:cNvSpPr>
          <p:nvPr>
            <p:ph type="sldNum" sz="quarter" idx="12"/>
          </p:nvPr>
        </p:nvSpPr>
        <p:spPr>
          <a:xfrm>
            <a:off x="11391152" y="6433203"/>
            <a:ext cx="702781" cy="367842"/>
          </a:xfrm>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02236382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B05F0-2B44-47BC-86B3-58E2C7080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A5B5DA-7628-4AC1-8EAE-5010C2A98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A4E7C3-7830-49F3-9F45-4B2F2B4CAC93}"/>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845E328-AD12-449C-BE6E-76DF005E8686}"/>
              </a:ext>
            </a:extLst>
          </p:cNvPr>
          <p:cNvSpPr>
            <a:spLocks noGrp="1"/>
          </p:cNvSpPr>
          <p:nvPr>
            <p:ph type="ftr" sz="quarter" idx="11"/>
          </p:nvPr>
        </p:nvSpPr>
        <p:spPr/>
        <p:txBody>
          <a:bodyPr/>
          <a:lstStyle/>
          <a:p>
            <a:endParaRPr lang="en-US" sz="1000" dirty="0"/>
          </a:p>
        </p:txBody>
      </p:sp>
      <p:sp>
        <p:nvSpPr>
          <p:cNvPr id="6" name="Slide Number Placeholder 5">
            <a:extLst>
              <a:ext uri="{FF2B5EF4-FFF2-40B4-BE49-F238E27FC236}">
                <a16:creationId xmlns:a16="http://schemas.microsoft.com/office/drawing/2014/main" id="{7F0F374F-390D-49D8-A7C8-5BEFA3532345}"/>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74985615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50F530-2925-4F98-89EC-95C2EC4769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A79366-3281-483D-8731-0D01B2B24A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ED8B2-BE7F-4417-8A8A-A95C8BB7082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A01A0D96-671F-4A85-89C6-946624CB1E0B}"/>
              </a:ext>
            </a:extLst>
          </p:cNvPr>
          <p:cNvSpPr>
            <a:spLocks noGrp="1"/>
          </p:cNvSpPr>
          <p:nvPr>
            <p:ph type="ftr" sz="quarter" idx="11"/>
          </p:nvPr>
        </p:nvSpPr>
        <p:spPr/>
        <p:txBody>
          <a:bodyPr/>
          <a:lstStyle/>
          <a:p>
            <a:endParaRPr lang="en-US" sz="1000" dirty="0"/>
          </a:p>
        </p:txBody>
      </p:sp>
      <p:sp>
        <p:nvSpPr>
          <p:cNvPr id="6" name="Slide Number Placeholder 5">
            <a:extLst>
              <a:ext uri="{FF2B5EF4-FFF2-40B4-BE49-F238E27FC236}">
                <a16:creationId xmlns:a16="http://schemas.microsoft.com/office/drawing/2014/main" id="{585BA434-2E32-4719-B45C-0490D685265D}"/>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03611012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1">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5040DA2-B75D-1B49-51F9-967501F7F67B}"/>
              </a:ext>
            </a:extLst>
          </p:cNvPr>
          <p:cNvSpPr>
            <a:spLocks noGrp="1"/>
          </p:cNvSpPr>
          <p:nvPr>
            <p:ph type="title" hasCustomPrompt="1"/>
          </p:nvPr>
        </p:nvSpPr>
        <p:spPr>
          <a:xfrm>
            <a:off x="994876" y="887638"/>
            <a:ext cx="10202248" cy="5094496"/>
          </a:xfrm>
        </p:spPr>
        <p:txBody>
          <a:bodyPr/>
          <a:lstStyle>
            <a:lvl1pPr algn="ctr">
              <a:defRPr sz="4800">
                <a:solidFill>
                  <a:schemeClr val="bg1"/>
                </a:solidFill>
              </a:defRPr>
            </a:lvl1pPr>
          </a:lstStyle>
          <a:p>
            <a:r>
              <a:rPr lang="en-US" dirty="0"/>
              <a:t>Click to add title</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
        <p:nvSpPr>
          <p:cNvPr id="2" name="Rectangle 1">
            <a:extLst>
              <a:ext uri="{FF2B5EF4-FFF2-40B4-BE49-F238E27FC236}">
                <a16:creationId xmlns:a16="http://schemas.microsoft.com/office/drawing/2014/main" id="{8E93BDAB-CB06-403B-00FD-9D1C2812A298}"/>
              </a:ext>
              <a:ext uri="{C183D7F6-B498-43B3-948B-1728B52AA6E4}">
                <adec:decorative xmlns:adec="http://schemas.microsoft.com/office/drawing/2017/decorative" val="1"/>
              </a:ext>
            </a:extLst>
          </p:cNvPr>
          <p:cNvSpPr/>
          <p:nvPr userDrawn="1"/>
        </p:nvSpPr>
        <p:spPr>
          <a:xfrm rot="5400000">
            <a:off x="-2990939" y="2990938"/>
            <a:ext cx="6855801"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6FB1FDB-9C8A-890A-5051-8D49E105FD49}"/>
              </a:ext>
              <a:ext uri="{C183D7F6-B498-43B3-948B-1728B52AA6E4}">
                <adec:decorative xmlns:adec="http://schemas.microsoft.com/office/drawing/2017/decorative" val="1"/>
              </a:ext>
            </a:extLst>
          </p:cNvPr>
          <p:cNvSpPr/>
          <p:nvPr userDrawn="1"/>
        </p:nvSpPr>
        <p:spPr>
          <a:xfrm>
            <a:off x="1" y="5983104"/>
            <a:ext cx="12192000" cy="87392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21">
            <a:extLst>
              <a:ext uri="{FF2B5EF4-FFF2-40B4-BE49-F238E27FC236}">
                <a16:creationId xmlns:a16="http://schemas.microsoft.com/office/drawing/2014/main" id="{46056E81-9CB5-42E9-6689-B711F575C8F2}"/>
              </a:ext>
              <a:ext uri="{C183D7F6-B498-43B3-948B-1728B52AA6E4}">
                <adec:decorative xmlns:adec="http://schemas.microsoft.com/office/drawing/2017/decorative" val="1"/>
              </a:ext>
            </a:extLst>
          </p:cNvPr>
          <p:cNvSpPr/>
          <p:nvPr userDrawn="1"/>
        </p:nvSpPr>
        <p:spPr>
          <a:xfrm flipV="1">
            <a:off x="8981493" y="0"/>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22">
            <a:extLst>
              <a:ext uri="{FF2B5EF4-FFF2-40B4-BE49-F238E27FC236}">
                <a16:creationId xmlns:a16="http://schemas.microsoft.com/office/drawing/2014/main" id="{3D075254-6FC4-6738-BBBE-1BACB99E424A}"/>
              </a:ext>
              <a:ext uri="{C183D7F6-B498-43B3-948B-1728B52AA6E4}">
                <adec:decorative xmlns:adec="http://schemas.microsoft.com/office/drawing/2017/decorative" val="1"/>
              </a:ext>
            </a:extLst>
          </p:cNvPr>
          <p:cNvSpPr>
            <a:spLocks noChangeAspect="1"/>
          </p:cNvSpPr>
          <p:nvPr userDrawn="1"/>
        </p:nvSpPr>
        <p:spPr>
          <a:xfrm flipH="1" flipV="1">
            <a:off x="0" y="-8"/>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056202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About 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BA2562-20F9-9DC8-81EB-6ED26B24D7E3}"/>
              </a:ext>
              <a:ext uri="{C183D7F6-B498-43B3-948B-1728B52AA6E4}">
                <adec:decorative xmlns:adec="http://schemas.microsoft.com/office/drawing/2017/decorative" val="1"/>
              </a:ext>
            </a:extLst>
          </p:cNvPr>
          <p:cNvSpPr/>
          <p:nvPr userDrawn="1"/>
        </p:nvSpPr>
        <p:spPr>
          <a:xfrm>
            <a:off x="1" y="5983099"/>
            <a:ext cx="12192000" cy="87392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25">
            <a:extLst>
              <a:ext uri="{FF2B5EF4-FFF2-40B4-BE49-F238E27FC236}">
                <a16:creationId xmlns:a16="http://schemas.microsoft.com/office/drawing/2014/main" id="{369E878B-C75C-98DC-B694-2C40507C4945}"/>
              </a:ext>
              <a:ext uri="{C183D7F6-B498-43B3-948B-1728B52AA6E4}">
                <adec:decorative xmlns:adec="http://schemas.microsoft.com/office/drawing/2017/decorative" val="1"/>
              </a:ext>
            </a:extLst>
          </p:cNvPr>
          <p:cNvSpPr/>
          <p:nvPr userDrawn="1"/>
        </p:nvSpPr>
        <p:spPr>
          <a:xfrm>
            <a:off x="8991644" y="3657675"/>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27">
            <a:extLst>
              <a:ext uri="{FF2B5EF4-FFF2-40B4-BE49-F238E27FC236}">
                <a16:creationId xmlns:a16="http://schemas.microsoft.com/office/drawing/2014/main" id="{DC03A063-67E0-718E-206C-6C807C20026A}"/>
              </a:ext>
              <a:ext uri="{C183D7F6-B498-43B3-948B-1728B52AA6E4}">
                <adec:decorative xmlns:adec="http://schemas.microsoft.com/office/drawing/2017/decorative" val="1"/>
              </a:ext>
            </a:extLst>
          </p:cNvPr>
          <p:cNvSpPr>
            <a:spLocks noChangeAspect="1"/>
          </p:cNvSpPr>
          <p:nvPr userDrawn="1"/>
        </p:nvSpPr>
        <p:spPr>
          <a:xfrm flipH="1" flipV="1">
            <a:off x="0" y="-5"/>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30">
            <a:extLst>
              <a:ext uri="{FF2B5EF4-FFF2-40B4-BE49-F238E27FC236}">
                <a16:creationId xmlns:a16="http://schemas.microsoft.com/office/drawing/2014/main" id="{6D86FEEF-2721-A616-B636-7C6F8B1B5D56}"/>
              </a:ext>
              <a:ext uri="{C183D7F6-B498-43B3-948B-1728B52AA6E4}">
                <adec:decorative xmlns:adec="http://schemas.microsoft.com/office/drawing/2017/decorative" val="1"/>
              </a:ext>
            </a:extLst>
          </p:cNvPr>
          <p:cNvSpPr>
            <a:spLocks noChangeAspect="1"/>
          </p:cNvSpPr>
          <p:nvPr userDrawn="1"/>
        </p:nvSpPr>
        <p:spPr>
          <a:xfrm rot="16200000" flipH="1" flipV="1">
            <a:off x="-433923" y="554625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Title 17">
            <a:extLst>
              <a:ext uri="{FF2B5EF4-FFF2-40B4-BE49-F238E27FC236}">
                <a16:creationId xmlns:a16="http://schemas.microsoft.com/office/drawing/2014/main" id="{4AC20A76-77DC-62F7-C0E5-66C03853B31E}"/>
              </a:ext>
            </a:extLst>
          </p:cNvPr>
          <p:cNvSpPr>
            <a:spLocks noGrp="1"/>
          </p:cNvSpPr>
          <p:nvPr>
            <p:ph type="title" hasCustomPrompt="1"/>
          </p:nvPr>
        </p:nvSpPr>
        <p:spPr>
          <a:xfrm>
            <a:off x="1371599" y="1478396"/>
            <a:ext cx="3710355" cy="3445297"/>
          </a:xfrm>
        </p:spPr>
        <p:txBody>
          <a:bodyPr>
            <a:normAutofit/>
          </a:bodyPr>
          <a:lstStyle>
            <a:lvl1pPr>
              <a:defRPr sz="3600">
                <a:solidFill>
                  <a:schemeClr val="accent2">
                    <a:lumMod val="75000"/>
                  </a:schemeClr>
                </a:solidFill>
              </a:defRPr>
            </a:lvl1pPr>
          </a:lstStyle>
          <a:p>
            <a:r>
              <a:rPr lang="en-US" dirty="0"/>
              <a:t>Click to add title</a:t>
            </a:r>
          </a:p>
        </p:txBody>
      </p:sp>
      <p:sp>
        <p:nvSpPr>
          <p:cNvPr id="20" name="Content Placeholder 19">
            <a:extLst>
              <a:ext uri="{FF2B5EF4-FFF2-40B4-BE49-F238E27FC236}">
                <a16:creationId xmlns:a16="http://schemas.microsoft.com/office/drawing/2014/main" id="{CF99A149-DEF4-9E0F-D0DE-E859DB6CA539}"/>
              </a:ext>
            </a:extLst>
          </p:cNvPr>
          <p:cNvSpPr>
            <a:spLocks noGrp="1"/>
          </p:cNvSpPr>
          <p:nvPr>
            <p:ph sz="quarter" idx="10" hasCustomPrompt="1"/>
          </p:nvPr>
        </p:nvSpPr>
        <p:spPr>
          <a:xfrm>
            <a:off x="5360465" y="1477963"/>
            <a:ext cx="5536135" cy="3446462"/>
          </a:xfrm>
        </p:spPr>
        <p:txBody>
          <a:bodyPr anchor="ctr">
            <a:normAutofit/>
          </a:bodyPr>
          <a:lstStyle>
            <a:lvl1pPr marL="0" indent="0">
              <a:buNone/>
              <a:defRPr sz="18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chemeClr val="bg1"/>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046245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Freeform: Shape 9">
            <a:extLst>
              <a:ext uri="{FF2B5EF4-FFF2-40B4-BE49-F238E27FC236}">
                <a16:creationId xmlns:a16="http://schemas.microsoft.com/office/drawing/2014/main" id="{A18D9F31-445F-F144-A393-66C1BDE8083D}"/>
              </a:ext>
              <a:ext uri="{C183D7F6-B498-43B3-948B-1728B52AA6E4}">
                <adec:decorative xmlns:adec="http://schemas.microsoft.com/office/drawing/2017/decorative" val="1"/>
              </a:ext>
            </a:extLst>
          </p:cNvPr>
          <p:cNvSpPr/>
          <p:nvPr userDrawn="1"/>
        </p:nvSpPr>
        <p:spPr>
          <a:xfrm flipV="1">
            <a:off x="4570022" y="3390898"/>
            <a:ext cx="3354778" cy="3467100"/>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14">
            <a:extLst>
              <a:ext uri="{FF2B5EF4-FFF2-40B4-BE49-F238E27FC236}">
                <a16:creationId xmlns:a16="http://schemas.microsoft.com/office/drawing/2014/main" id="{24F2F994-08EA-D901-82B7-02E175B2FF92}"/>
              </a:ext>
              <a:ext uri="{C183D7F6-B498-43B3-948B-1728B52AA6E4}">
                <adec:decorative xmlns:adec="http://schemas.microsoft.com/office/drawing/2017/decorative" val="1"/>
              </a:ext>
            </a:extLst>
          </p:cNvPr>
          <p:cNvSpPr>
            <a:spLocks noChangeAspect="1"/>
          </p:cNvSpPr>
          <p:nvPr userDrawn="1"/>
        </p:nvSpPr>
        <p:spPr>
          <a:xfrm flipH="1" flipV="1">
            <a:off x="0" y="0"/>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itle 7">
            <a:extLst>
              <a:ext uri="{FF2B5EF4-FFF2-40B4-BE49-F238E27FC236}">
                <a16:creationId xmlns:a16="http://schemas.microsoft.com/office/drawing/2014/main" id="{863EE949-1BE5-CFA7-69CC-5235FFE07F0F}"/>
              </a:ext>
            </a:extLst>
          </p:cNvPr>
          <p:cNvSpPr>
            <a:spLocks noGrp="1"/>
          </p:cNvSpPr>
          <p:nvPr>
            <p:ph type="title" hasCustomPrompt="1"/>
          </p:nvPr>
        </p:nvSpPr>
        <p:spPr>
          <a:xfrm>
            <a:off x="1371598" y="1415562"/>
            <a:ext cx="5750171" cy="4009292"/>
          </a:xfrm>
        </p:spPr>
        <p:txBody>
          <a:bodyPr>
            <a:normAutofit/>
          </a:bodyPr>
          <a:lstStyle>
            <a:lvl1pPr>
              <a:defRPr sz="3600">
                <a:solidFill>
                  <a:schemeClr val="bg2"/>
                </a:solidFill>
              </a:defRPr>
            </a:lvl1pPr>
          </a:lstStyle>
          <a:p>
            <a:r>
              <a:rPr lang="en-US" dirty="0"/>
              <a:t>Click to add title</a:t>
            </a:r>
          </a:p>
        </p:txBody>
      </p:sp>
      <p:sp>
        <p:nvSpPr>
          <p:cNvPr id="4" name="Picture Placeholder 18">
            <a:extLst>
              <a:ext uri="{FF2B5EF4-FFF2-40B4-BE49-F238E27FC236}">
                <a16:creationId xmlns:a16="http://schemas.microsoft.com/office/drawing/2014/main" id="{A2B2C17F-12DD-A683-5602-F16A1C9647FB}"/>
              </a:ext>
            </a:extLst>
          </p:cNvPr>
          <p:cNvSpPr>
            <a:spLocks noGrp="1"/>
          </p:cNvSpPr>
          <p:nvPr>
            <p:ph type="pic" sz="quarter" idx="13"/>
          </p:nvPr>
        </p:nvSpPr>
        <p:spPr>
          <a:xfrm>
            <a:off x="7877908" y="1"/>
            <a:ext cx="4314092" cy="6858000"/>
          </a:xfrm>
          <a:custGeom>
            <a:avLst/>
            <a:gdLst>
              <a:gd name="connsiteX0" fmla="*/ 3466352 w 4267200"/>
              <a:gd name="connsiteY0" fmla="*/ 0 h 6858000"/>
              <a:gd name="connsiteX1" fmla="*/ 4267200 w 4267200"/>
              <a:gd name="connsiteY1" fmla="*/ 0 h 6858000"/>
              <a:gd name="connsiteX2" fmla="*/ 4267200 w 4267200"/>
              <a:gd name="connsiteY2" fmla="*/ 6858000 h 6858000"/>
              <a:gd name="connsiteX3" fmla="*/ 0 w 4267200"/>
              <a:gd name="connsiteY3" fmla="*/ 6858000 h 6858000"/>
              <a:gd name="connsiteX4" fmla="*/ 0 w 4267200"/>
              <a:gd name="connsiteY4" fmla="*/ 3338980 h 6858000"/>
              <a:gd name="connsiteX5" fmla="*/ 8352 w 4267200"/>
              <a:gd name="connsiteY5" fmla="*/ 3162578 h 6858000"/>
              <a:gd name="connsiteX6" fmla="*/ 3132972 w 4267200"/>
              <a:gd name="connsiteY6" fmla="*/ 18059 h 6858000"/>
              <a:gd name="connsiteX7" fmla="*/ 3466352 w 4267200"/>
              <a:gd name="connsiteY7" fmla="*/ 12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7200" h="6858000">
                <a:moveTo>
                  <a:pt x="3466352" y="0"/>
                </a:moveTo>
                <a:lnTo>
                  <a:pt x="4267200" y="0"/>
                </a:lnTo>
                <a:lnTo>
                  <a:pt x="4267200" y="6858000"/>
                </a:lnTo>
                <a:lnTo>
                  <a:pt x="0" y="6858000"/>
                </a:lnTo>
                <a:lnTo>
                  <a:pt x="0" y="3338980"/>
                </a:lnTo>
                <a:lnTo>
                  <a:pt x="8352" y="3162578"/>
                </a:lnTo>
                <a:cubicBezTo>
                  <a:pt x="166042" y="1505839"/>
                  <a:pt x="1479242" y="186005"/>
                  <a:pt x="3132972" y="18059"/>
                </a:cubicBezTo>
                <a:lnTo>
                  <a:pt x="3466352" y="1225"/>
                </a:lnTo>
                <a:close/>
              </a:path>
            </a:pathLst>
          </a:custGeom>
          <a:solidFill>
            <a:schemeClr val="accent2">
              <a:lumMod val="75000"/>
            </a:schemeClr>
          </a:solidFill>
        </p:spPr>
        <p:txBody>
          <a:bodyPr wrap="square" lIns="1463040" tIns="822960" rIns="1463040" anchor="t" anchorCtr="0">
            <a:noAutofit/>
          </a:bodyPr>
          <a:lstStyle>
            <a:lvl1pPr marL="0" indent="0" algn="ctr">
              <a:buNone/>
              <a:defRPr sz="1600">
                <a:solidFill>
                  <a:schemeClr val="bg2"/>
                </a:solidFill>
              </a:defRPr>
            </a:lvl1pPr>
          </a:lstStyle>
          <a:p>
            <a:r>
              <a:rPr lang="en-US"/>
              <a:t>Click icon to add picture</a:t>
            </a:r>
            <a:endParaRPr lang="en-US" dirty="0"/>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1904469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itle Content and Image">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179D789-F69C-8306-0C19-DF73E69167C4}"/>
              </a:ext>
            </a:extLst>
          </p:cNvPr>
          <p:cNvSpPr>
            <a:spLocks noGrp="1"/>
          </p:cNvSpPr>
          <p:nvPr>
            <p:ph type="title" hasCustomPrompt="1"/>
          </p:nvPr>
        </p:nvSpPr>
        <p:spPr>
          <a:xfrm>
            <a:off x="5676415" y="360485"/>
            <a:ext cx="5032725" cy="3284203"/>
          </a:xfrm>
        </p:spPr>
        <p:txBody>
          <a:bodyPr anchor="b">
            <a:normAutofit/>
          </a:bodyPr>
          <a:lstStyle>
            <a:lvl1pPr>
              <a:defRPr sz="3600">
                <a:solidFill>
                  <a:schemeClr val="bg2"/>
                </a:solidFill>
              </a:defRPr>
            </a:lvl1pPr>
          </a:lstStyle>
          <a:p>
            <a:r>
              <a:rPr lang="en-US" dirty="0"/>
              <a:t>Click to add title</a:t>
            </a:r>
          </a:p>
        </p:txBody>
      </p:sp>
      <p:sp>
        <p:nvSpPr>
          <p:cNvPr id="2" name="Picture Placeholder 1">
            <a:extLst>
              <a:ext uri="{FF2B5EF4-FFF2-40B4-BE49-F238E27FC236}">
                <a16:creationId xmlns:a16="http://schemas.microsoft.com/office/drawing/2014/main" id="{A2003524-9DE3-1117-2E91-80A1CB96DE3E}"/>
              </a:ext>
            </a:extLst>
          </p:cNvPr>
          <p:cNvSpPr>
            <a:spLocks noGrp="1"/>
          </p:cNvSpPr>
          <p:nvPr>
            <p:ph type="pic" sz="quarter" idx="11"/>
          </p:nvPr>
        </p:nvSpPr>
        <p:spPr>
          <a:xfrm>
            <a:off x="0" y="0"/>
            <a:ext cx="4308475" cy="6858000"/>
          </a:xfrm>
          <a:custGeom>
            <a:avLst/>
            <a:gdLst>
              <a:gd name="connsiteX0" fmla="*/ 0 w 4308475"/>
              <a:gd name="connsiteY0" fmla="*/ 0 h 6858000"/>
              <a:gd name="connsiteX1" fmla="*/ 4308475 w 4308475"/>
              <a:gd name="connsiteY1" fmla="*/ 0 h 6858000"/>
              <a:gd name="connsiteX2" fmla="*/ 4308475 w 4308475"/>
              <a:gd name="connsiteY2" fmla="*/ 3390898 h 6858000"/>
              <a:gd name="connsiteX3" fmla="*/ 4307536 w 4308475"/>
              <a:gd name="connsiteY3" fmla="*/ 3390898 h 6858000"/>
              <a:gd name="connsiteX4" fmla="*/ 4290702 w 4308475"/>
              <a:gd name="connsiteY4" fmla="*/ 3724279 h 6858000"/>
              <a:gd name="connsiteX5" fmla="*/ 1146183 w 4308475"/>
              <a:gd name="connsiteY5" fmla="*/ 6848898 h 6858000"/>
              <a:gd name="connsiteX6" fmla="*/ 953984 w 4308475"/>
              <a:gd name="connsiteY6" fmla="*/ 6857998 h 6858000"/>
              <a:gd name="connsiteX7" fmla="*/ 4308475 w 4308475"/>
              <a:gd name="connsiteY7" fmla="*/ 6857998 h 6858000"/>
              <a:gd name="connsiteX8" fmla="*/ 4308475 w 4308475"/>
              <a:gd name="connsiteY8" fmla="*/ 6858000 h 6858000"/>
              <a:gd name="connsiteX9" fmla="*/ 0 w 4308475"/>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8475" h="6858000">
                <a:moveTo>
                  <a:pt x="0" y="0"/>
                </a:moveTo>
                <a:lnTo>
                  <a:pt x="4308475" y="0"/>
                </a:lnTo>
                <a:lnTo>
                  <a:pt x="4308475" y="3390898"/>
                </a:lnTo>
                <a:lnTo>
                  <a:pt x="4307536" y="3390898"/>
                </a:lnTo>
                <a:lnTo>
                  <a:pt x="4290702" y="3724279"/>
                </a:lnTo>
                <a:cubicBezTo>
                  <a:pt x="4122756" y="5378008"/>
                  <a:pt x="2802922" y="6691208"/>
                  <a:pt x="1146183" y="6848898"/>
                </a:cubicBezTo>
                <a:lnTo>
                  <a:pt x="953984" y="6857998"/>
                </a:lnTo>
                <a:lnTo>
                  <a:pt x="4308475" y="6857998"/>
                </a:lnTo>
                <a:lnTo>
                  <a:pt x="4308475" y="6858000"/>
                </a:lnTo>
                <a:lnTo>
                  <a:pt x="0" y="6858000"/>
                </a:lnTo>
                <a:close/>
              </a:path>
            </a:pathLst>
          </a:custGeom>
        </p:spPr>
        <p:txBody>
          <a:bodyPr wrap="square">
            <a:noAutofit/>
          </a:bodyPr>
          <a:lstStyle>
            <a:lvl1pPr marL="0" indent="0" algn="ctr">
              <a:buNone/>
              <a:defRPr>
                <a:solidFill>
                  <a:schemeClr val="bg2"/>
                </a:solidFill>
              </a:defRPr>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FE5C55B8-DD4C-A859-38F5-CC8FE0920B85}"/>
              </a:ext>
            </a:extLst>
          </p:cNvPr>
          <p:cNvSpPr>
            <a:spLocks noGrp="1"/>
          </p:cNvSpPr>
          <p:nvPr>
            <p:ph sz="quarter" idx="10" hasCustomPrompt="1"/>
          </p:nvPr>
        </p:nvSpPr>
        <p:spPr>
          <a:xfrm>
            <a:off x="5676306" y="3846391"/>
            <a:ext cx="5032725" cy="2136710"/>
          </a:xfrm>
        </p:spPr>
        <p:txBody>
          <a:bodyPr>
            <a:normAutofit/>
          </a:bodyPr>
          <a:lstStyle>
            <a:lvl1pPr marL="0" indent="0">
              <a:buNone/>
              <a:defRPr sz="1800">
                <a:solidFill>
                  <a:schemeClr val="bg2"/>
                </a:solidFill>
              </a:defRPr>
            </a:lvl1pPr>
            <a:lvl2pPr marL="457200" indent="0">
              <a:buNone/>
              <a:defRPr sz="1600">
                <a:solidFill>
                  <a:schemeClr val="bg2"/>
                </a:solidFill>
              </a:defRPr>
            </a:lvl2pPr>
            <a:lvl3pPr marL="914400" indent="0">
              <a:buNone/>
              <a:defRPr sz="1400">
                <a:solidFill>
                  <a:schemeClr val="bg2"/>
                </a:solidFill>
              </a:defRPr>
            </a:lvl3pPr>
            <a:lvl4pPr marL="1371600" indent="0">
              <a:buNone/>
              <a:defRPr sz="1200">
                <a:solidFill>
                  <a:schemeClr val="bg2"/>
                </a:solidFill>
              </a:defRPr>
            </a:lvl4pPr>
            <a:lvl5pPr marL="1828800" indent="0">
              <a:buNone/>
              <a:defRPr sz="1200">
                <a:solidFill>
                  <a:schemeClr val="bg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
        <p:nvSpPr>
          <p:cNvPr id="7" name="Freeform: Shape 9">
            <a:extLst>
              <a:ext uri="{FF2B5EF4-FFF2-40B4-BE49-F238E27FC236}">
                <a16:creationId xmlns:a16="http://schemas.microsoft.com/office/drawing/2014/main" id="{6DC123BA-30A1-50DE-FC24-33C67A8FA78E}"/>
              </a:ext>
              <a:ext uri="{C183D7F6-B498-43B3-948B-1728B52AA6E4}">
                <adec:decorative xmlns:adec="http://schemas.microsoft.com/office/drawing/2017/decorative" val="1"/>
              </a:ext>
            </a:extLst>
          </p:cNvPr>
          <p:cNvSpPr/>
          <p:nvPr userDrawn="1"/>
        </p:nvSpPr>
        <p:spPr>
          <a:xfrm flipH="1" flipV="1">
            <a:off x="4308762" y="3390898"/>
            <a:ext cx="3354778" cy="3467100"/>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4038185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10C35C-5361-BD30-EB79-01BD72158B57}"/>
              </a:ext>
              <a:ext uri="{C183D7F6-B498-43B3-948B-1728B52AA6E4}">
                <adec:decorative xmlns:adec="http://schemas.microsoft.com/office/drawing/2017/decorative" val="1"/>
              </a:ext>
            </a:extLst>
          </p:cNvPr>
          <p:cNvSpPr/>
          <p:nvPr userDrawn="1"/>
        </p:nvSpPr>
        <p:spPr>
          <a:xfrm rot="5400000">
            <a:off x="-2992038" y="2992045"/>
            <a:ext cx="6858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26">
            <a:extLst>
              <a:ext uri="{FF2B5EF4-FFF2-40B4-BE49-F238E27FC236}">
                <a16:creationId xmlns:a16="http://schemas.microsoft.com/office/drawing/2014/main" id="{948A7171-32A3-1CAC-DDFD-7C44DDAF06EA}"/>
              </a:ext>
              <a:ext uri="{C183D7F6-B498-43B3-948B-1728B52AA6E4}">
                <adec:decorative xmlns:adec="http://schemas.microsoft.com/office/drawing/2017/decorative" val="1"/>
              </a:ext>
            </a:extLst>
          </p:cNvPr>
          <p:cNvSpPr>
            <a:spLocks noChangeAspect="1"/>
          </p:cNvSpPr>
          <p:nvPr userDrawn="1"/>
        </p:nvSpPr>
        <p:spPr>
          <a:xfrm flipH="1" flipV="1">
            <a:off x="1" y="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47">
            <a:extLst>
              <a:ext uri="{FF2B5EF4-FFF2-40B4-BE49-F238E27FC236}">
                <a16:creationId xmlns:a16="http://schemas.microsoft.com/office/drawing/2014/main" id="{06FD5EAC-FAC4-CDB4-6AB8-809E940F0780}"/>
              </a:ext>
              <a:ext uri="{C183D7F6-B498-43B3-948B-1728B52AA6E4}">
                <adec:decorative xmlns:adec="http://schemas.microsoft.com/office/drawing/2017/decorative" val="1"/>
              </a:ext>
            </a:extLst>
          </p:cNvPr>
          <p:cNvSpPr/>
          <p:nvPr userDrawn="1"/>
        </p:nvSpPr>
        <p:spPr>
          <a:xfrm>
            <a:off x="8991644" y="3657688"/>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itle 9">
            <a:extLst>
              <a:ext uri="{FF2B5EF4-FFF2-40B4-BE49-F238E27FC236}">
                <a16:creationId xmlns:a16="http://schemas.microsoft.com/office/drawing/2014/main" id="{6DA13352-25BC-FD28-A34C-DD204D5BF178}"/>
              </a:ext>
            </a:extLst>
          </p:cNvPr>
          <p:cNvSpPr>
            <a:spLocks noGrp="1"/>
          </p:cNvSpPr>
          <p:nvPr>
            <p:ph type="title" hasCustomPrompt="1"/>
          </p:nvPr>
        </p:nvSpPr>
        <p:spPr>
          <a:xfrm>
            <a:off x="1381748" y="246183"/>
            <a:ext cx="9525000" cy="1919521"/>
          </a:xfrm>
        </p:spPr>
        <p:txBody>
          <a:bodyPr>
            <a:normAutofit/>
          </a:bodyPr>
          <a:lstStyle>
            <a:lvl1pPr>
              <a:defRPr sz="3600">
                <a:solidFill>
                  <a:schemeClr val="accent2">
                    <a:lumMod val="75000"/>
                  </a:schemeClr>
                </a:solidFill>
              </a:defRPr>
            </a:lvl1pPr>
          </a:lstStyle>
          <a:p>
            <a:r>
              <a:rPr lang="en-US" dirty="0"/>
              <a:t>Click to add title</a:t>
            </a:r>
          </a:p>
        </p:txBody>
      </p:sp>
      <p:sp>
        <p:nvSpPr>
          <p:cNvPr id="12" name="Content Placeholder 11">
            <a:extLst>
              <a:ext uri="{FF2B5EF4-FFF2-40B4-BE49-F238E27FC236}">
                <a16:creationId xmlns:a16="http://schemas.microsoft.com/office/drawing/2014/main" id="{034108AC-4ED2-99E6-0212-0AC0802C553A}"/>
              </a:ext>
            </a:extLst>
          </p:cNvPr>
          <p:cNvSpPr>
            <a:spLocks noGrp="1"/>
          </p:cNvSpPr>
          <p:nvPr>
            <p:ph sz="quarter" idx="10" hasCustomPrompt="1"/>
          </p:nvPr>
        </p:nvSpPr>
        <p:spPr>
          <a:xfrm>
            <a:off x="1371600" y="2274033"/>
            <a:ext cx="9525000" cy="3317875"/>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2225936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itle 3">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6B6590-E6B3-B91C-752E-88256804F19D}"/>
              </a:ext>
              <a:ext uri="{C183D7F6-B498-43B3-948B-1728B52AA6E4}">
                <adec:decorative xmlns:adec="http://schemas.microsoft.com/office/drawing/2017/decorative" val="1"/>
              </a:ext>
            </a:extLst>
          </p:cNvPr>
          <p:cNvSpPr/>
          <p:nvPr userDrawn="1"/>
        </p:nvSpPr>
        <p:spPr>
          <a:xfrm>
            <a:off x="1" y="5983104"/>
            <a:ext cx="12192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26">
            <a:extLst>
              <a:ext uri="{FF2B5EF4-FFF2-40B4-BE49-F238E27FC236}">
                <a16:creationId xmlns:a16="http://schemas.microsoft.com/office/drawing/2014/main" id="{3A11B3D3-2DE9-50B1-D34F-653D46693293}"/>
              </a:ext>
              <a:ext uri="{C183D7F6-B498-43B3-948B-1728B52AA6E4}">
                <adec:decorative xmlns:adec="http://schemas.microsoft.com/office/drawing/2017/decorative" val="1"/>
              </a:ext>
            </a:extLst>
          </p:cNvPr>
          <p:cNvSpPr/>
          <p:nvPr userDrawn="1"/>
        </p:nvSpPr>
        <p:spPr>
          <a:xfrm>
            <a:off x="8981493" y="3657680"/>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27">
            <a:extLst>
              <a:ext uri="{FF2B5EF4-FFF2-40B4-BE49-F238E27FC236}">
                <a16:creationId xmlns:a16="http://schemas.microsoft.com/office/drawing/2014/main" id="{5EEBEB28-1DE8-01FC-1208-CE71F445D835}"/>
              </a:ext>
              <a:ext uri="{C183D7F6-B498-43B3-948B-1728B52AA6E4}">
                <adec:decorative xmlns:adec="http://schemas.microsoft.com/office/drawing/2017/decorative" val="1"/>
              </a:ext>
            </a:extLst>
          </p:cNvPr>
          <p:cNvSpPr>
            <a:spLocks noChangeAspect="1"/>
          </p:cNvSpPr>
          <p:nvPr userDrawn="1"/>
        </p:nvSpPr>
        <p:spPr>
          <a:xfrm flipH="1" flipV="1">
            <a:off x="0" y="0"/>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31">
            <a:extLst>
              <a:ext uri="{FF2B5EF4-FFF2-40B4-BE49-F238E27FC236}">
                <a16:creationId xmlns:a16="http://schemas.microsoft.com/office/drawing/2014/main" id="{836BB78A-11DB-CCF3-7F2E-C0243B40951E}"/>
              </a:ext>
              <a:ext uri="{C183D7F6-B498-43B3-948B-1728B52AA6E4}">
                <adec:decorative xmlns:adec="http://schemas.microsoft.com/office/drawing/2017/decorative" val="1"/>
              </a:ext>
            </a:extLst>
          </p:cNvPr>
          <p:cNvSpPr>
            <a:spLocks noChangeAspect="1"/>
          </p:cNvSpPr>
          <p:nvPr userDrawn="1"/>
        </p:nvSpPr>
        <p:spPr>
          <a:xfrm rot="16200000" flipH="1" flipV="1">
            <a:off x="-433923" y="5546255"/>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itle 8">
            <a:extLst>
              <a:ext uri="{FF2B5EF4-FFF2-40B4-BE49-F238E27FC236}">
                <a16:creationId xmlns:a16="http://schemas.microsoft.com/office/drawing/2014/main" id="{00220F55-A7D0-A330-0E21-94E0D5ECA856}"/>
              </a:ext>
            </a:extLst>
          </p:cNvPr>
          <p:cNvSpPr>
            <a:spLocks noGrp="1"/>
          </p:cNvSpPr>
          <p:nvPr>
            <p:ph type="title" hasCustomPrompt="1"/>
          </p:nvPr>
        </p:nvSpPr>
        <p:spPr>
          <a:xfrm>
            <a:off x="1750734" y="835269"/>
            <a:ext cx="8690533" cy="2821183"/>
          </a:xfrm>
        </p:spPr>
        <p:txBody>
          <a:bodyPr anchor="b">
            <a:normAutofit/>
          </a:bodyPr>
          <a:lstStyle>
            <a:lvl1pPr algn="ctr">
              <a:defRPr sz="3600">
                <a:solidFill>
                  <a:schemeClr val="bg2"/>
                </a:solidFill>
              </a:defRPr>
            </a:lvl1pPr>
          </a:lstStyle>
          <a:p>
            <a:r>
              <a:rPr lang="en-US" dirty="0"/>
              <a:t>Click to add title</a:t>
            </a:r>
          </a:p>
        </p:txBody>
      </p:sp>
      <p:sp>
        <p:nvSpPr>
          <p:cNvPr id="11" name="Content Placeholder 10">
            <a:extLst>
              <a:ext uri="{FF2B5EF4-FFF2-40B4-BE49-F238E27FC236}">
                <a16:creationId xmlns:a16="http://schemas.microsoft.com/office/drawing/2014/main" id="{560B5AC1-38AD-9D8D-25F1-F8E10DE48AD7}"/>
              </a:ext>
            </a:extLst>
          </p:cNvPr>
          <p:cNvSpPr>
            <a:spLocks noGrp="1"/>
          </p:cNvSpPr>
          <p:nvPr>
            <p:ph sz="quarter" idx="10" hasCustomPrompt="1"/>
          </p:nvPr>
        </p:nvSpPr>
        <p:spPr>
          <a:xfrm>
            <a:off x="1745739" y="3858233"/>
            <a:ext cx="8700522" cy="1953481"/>
          </a:xfrm>
        </p:spPr>
        <p:txBody>
          <a:bodyPr>
            <a:normAutofit/>
          </a:bodyPr>
          <a:lstStyle>
            <a:lvl1pPr marL="0" indent="0" algn="ctr">
              <a:buNone/>
              <a:defRPr sz="1800">
                <a:solidFill>
                  <a:schemeClr val="bg2"/>
                </a:solidFill>
              </a:defRPr>
            </a:lvl1pPr>
            <a:lvl2pPr marL="457200" indent="0" algn="ctr">
              <a:buNone/>
              <a:defRPr sz="1600">
                <a:solidFill>
                  <a:schemeClr val="bg2"/>
                </a:solidFill>
              </a:defRPr>
            </a:lvl2pPr>
            <a:lvl3pPr marL="914400" indent="0" algn="ctr">
              <a:buNone/>
              <a:defRPr sz="1400">
                <a:solidFill>
                  <a:schemeClr val="bg2"/>
                </a:solidFill>
              </a:defRPr>
            </a:lvl3pPr>
            <a:lvl4pPr marL="1371600" indent="0" algn="ctr">
              <a:buNone/>
              <a:defRPr sz="1200">
                <a:solidFill>
                  <a:schemeClr val="bg2"/>
                </a:solidFill>
              </a:defRPr>
            </a:lvl4pPr>
            <a:lvl5pPr marL="1828800" indent="0" algn="ctr">
              <a:buNone/>
              <a:defRPr sz="1200">
                <a:solidFill>
                  <a:schemeClr val="bg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972196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itle and 2 Colum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3FFEEC7-A0A7-27CB-3F2D-796281DCDC94}"/>
              </a:ext>
              <a:ext uri="{C183D7F6-B498-43B3-948B-1728B52AA6E4}">
                <adec:decorative xmlns:adec="http://schemas.microsoft.com/office/drawing/2017/decorative" val="1"/>
              </a:ext>
            </a:extLst>
          </p:cNvPr>
          <p:cNvSpPr/>
          <p:nvPr userDrawn="1"/>
        </p:nvSpPr>
        <p:spPr>
          <a:xfrm>
            <a:off x="1" y="5983104"/>
            <a:ext cx="12192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20">
            <a:extLst>
              <a:ext uri="{FF2B5EF4-FFF2-40B4-BE49-F238E27FC236}">
                <a16:creationId xmlns:a16="http://schemas.microsoft.com/office/drawing/2014/main" id="{2DCCFF86-2471-421E-E5FF-E38943252F15}"/>
              </a:ext>
              <a:ext uri="{C183D7F6-B498-43B3-948B-1728B52AA6E4}">
                <adec:decorative xmlns:adec="http://schemas.microsoft.com/office/drawing/2017/decorative" val="1"/>
              </a:ext>
            </a:extLst>
          </p:cNvPr>
          <p:cNvSpPr>
            <a:spLocks noChangeAspect="1"/>
          </p:cNvSpPr>
          <p:nvPr userDrawn="1"/>
        </p:nvSpPr>
        <p:spPr>
          <a:xfrm flipH="1" flipV="1">
            <a:off x="0" y="0"/>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21">
            <a:extLst>
              <a:ext uri="{FF2B5EF4-FFF2-40B4-BE49-F238E27FC236}">
                <a16:creationId xmlns:a16="http://schemas.microsoft.com/office/drawing/2014/main" id="{8300B484-623C-071D-E849-138F761417EE}"/>
              </a:ext>
              <a:ext uri="{C183D7F6-B498-43B3-948B-1728B52AA6E4}">
                <adec:decorative xmlns:adec="http://schemas.microsoft.com/office/drawing/2017/decorative" val="1"/>
              </a:ext>
            </a:extLst>
          </p:cNvPr>
          <p:cNvSpPr>
            <a:spLocks noChangeAspect="1"/>
          </p:cNvSpPr>
          <p:nvPr userDrawn="1"/>
        </p:nvSpPr>
        <p:spPr>
          <a:xfrm rot="16200000" flipH="1" flipV="1">
            <a:off x="-433923" y="5546255"/>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itle 18">
            <a:extLst>
              <a:ext uri="{FF2B5EF4-FFF2-40B4-BE49-F238E27FC236}">
                <a16:creationId xmlns:a16="http://schemas.microsoft.com/office/drawing/2014/main" id="{99A6249F-0E28-0ABF-FE63-7ECC0E106258}"/>
              </a:ext>
            </a:extLst>
          </p:cNvPr>
          <p:cNvSpPr>
            <a:spLocks noGrp="1"/>
          </p:cNvSpPr>
          <p:nvPr>
            <p:ph type="title" hasCustomPrompt="1"/>
          </p:nvPr>
        </p:nvSpPr>
        <p:spPr>
          <a:xfrm>
            <a:off x="1362805" y="344399"/>
            <a:ext cx="9599008" cy="1729547"/>
          </a:xfrm>
        </p:spPr>
        <p:txBody>
          <a:bodyPr>
            <a:normAutofit/>
          </a:bodyPr>
          <a:lstStyle>
            <a:lvl1pPr>
              <a:defRPr sz="3600">
                <a:solidFill>
                  <a:schemeClr val="accent2">
                    <a:lumMod val="75000"/>
                  </a:schemeClr>
                </a:solidFill>
              </a:defRPr>
            </a:lvl1pPr>
          </a:lstStyle>
          <a:p>
            <a:r>
              <a:rPr lang="en-US" dirty="0"/>
              <a:t>Click to add title</a:t>
            </a:r>
          </a:p>
        </p:txBody>
      </p:sp>
      <p:sp>
        <p:nvSpPr>
          <p:cNvPr id="21" name="Content Placeholder 20">
            <a:extLst>
              <a:ext uri="{FF2B5EF4-FFF2-40B4-BE49-F238E27FC236}">
                <a16:creationId xmlns:a16="http://schemas.microsoft.com/office/drawing/2014/main" id="{CCC29225-33B5-6D19-F0BA-DE3F864F640A}"/>
              </a:ext>
            </a:extLst>
          </p:cNvPr>
          <p:cNvSpPr>
            <a:spLocks noGrp="1"/>
          </p:cNvSpPr>
          <p:nvPr>
            <p:ph sz="quarter" idx="10" hasCustomPrompt="1"/>
          </p:nvPr>
        </p:nvSpPr>
        <p:spPr>
          <a:xfrm>
            <a:off x="1370867" y="2274034"/>
            <a:ext cx="4643438" cy="3298630"/>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0">
            <a:extLst>
              <a:ext uri="{FF2B5EF4-FFF2-40B4-BE49-F238E27FC236}">
                <a16:creationId xmlns:a16="http://schemas.microsoft.com/office/drawing/2014/main" id="{FB67020D-DF60-17C1-8DEC-EDECF653540F}"/>
              </a:ext>
            </a:extLst>
          </p:cNvPr>
          <p:cNvSpPr>
            <a:spLocks noGrp="1"/>
          </p:cNvSpPr>
          <p:nvPr>
            <p:ph sz="quarter" idx="11" hasCustomPrompt="1"/>
          </p:nvPr>
        </p:nvSpPr>
        <p:spPr>
          <a:xfrm>
            <a:off x="6318375" y="2274034"/>
            <a:ext cx="4643438" cy="3298630"/>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75812651-A64E-FA0C-7D84-B20BA7C67313}"/>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95710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and 2 Column 2">
    <p:spTree>
      <p:nvGrpSpPr>
        <p:cNvPr id="1" name=""/>
        <p:cNvGrpSpPr/>
        <p:nvPr/>
      </p:nvGrpSpPr>
      <p:grpSpPr>
        <a:xfrm>
          <a:off x="0" y="0"/>
          <a:ext cx="0" cy="0"/>
          <a:chOff x="0" y="0"/>
          <a:chExt cx="0" cy="0"/>
        </a:xfrm>
      </p:grpSpPr>
      <p:sp>
        <p:nvSpPr>
          <p:cNvPr id="2" name="Freeform 36">
            <a:extLst>
              <a:ext uri="{FF2B5EF4-FFF2-40B4-BE49-F238E27FC236}">
                <a16:creationId xmlns:a16="http://schemas.microsoft.com/office/drawing/2014/main" id="{F8F589DA-127F-E2E7-6ADA-1D3C04799932}"/>
              </a:ext>
              <a:ext uri="{C183D7F6-B498-43B3-948B-1728B52AA6E4}">
                <adec:decorative xmlns:adec="http://schemas.microsoft.com/office/drawing/2017/decorative" val="1"/>
              </a:ext>
            </a:extLst>
          </p:cNvPr>
          <p:cNvSpPr/>
          <p:nvPr userDrawn="1"/>
        </p:nvSpPr>
        <p:spPr>
          <a:xfrm>
            <a:off x="8991645" y="3657688"/>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Rectangle 7">
            <a:extLst>
              <a:ext uri="{FF2B5EF4-FFF2-40B4-BE49-F238E27FC236}">
                <a16:creationId xmlns:a16="http://schemas.microsoft.com/office/drawing/2014/main" id="{8700FBF0-749D-0FF0-74B6-3565174CA001}"/>
              </a:ext>
              <a:ext uri="{C183D7F6-B498-43B3-948B-1728B52AA6E4}">
                <adec:decorative xmlns:adec="http://schemas.microsoft.com/office/drawing/2017/decorative" val="1"/>
              </a:ext>
            </a:extLst>
          </p:cNvPr>
          <p:cNvSpPr/>
          <p:nvPr userDrawn="1"/>
        </p:nvSpPr>
        <p:spPr>
          <a:xfrm rot="5400000">
            <a:off x="-2992038" y="2992045"/>
            <a:ext cx="6858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10">
            <a:extLst>
              <a:ext uri="{FF2B5EF4-FFF2-40B4-BE49-F238E27FC236}">
                <a16:creationId xmlns:a16="http://schemas.microsoft.com/office/drawing/2014/main" id="{0DDA3FAB-74FF-4772-2BA4-B242E12ABEC7}"/>
              </a:ext>
              <a:ext uri="{C183D7F6-B498-43B3-948B-1728B52AA6E4}">
                <adec:decorative xmlns:adec="http://schemas.microsoft.com/office/drawing/2017/decorative" val="1"/>
              </a:ext>
            </a:extLst>
          </p:cNvPr>
          <p:cNvSpPr>
            <a:spLocks noChangeAspect="1"/>
          </p:cNvSpPr>
          <p:nvPr userDrawn="1"/>
        </p:nvSpPr>
        <p:spPr>
          <a:xfrm flipH="1" flipV="1">
            <a:off x="1" y="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Title 11">
            <a:extLst>
              <a:ext uri="{FF2B5EF4-FFF2-40B4-BE49-F238E27FC236}">
                <a16:creationId xmlns:a16="http://schemas.microsoft.com/office/drawing/2014/main" id="{FBE95B3E-84B8-3910-65C9-87914802BEA1}"/>
              </a:ext>
            </a:extLst>
          </p:cNvPr>
          <p:cNvSpPr>
            <a:spLocks noGrp="1"/>
          </p:cNvSpPr>
          <p:nvPr>
            <p:ph type="title" hasCustomPrompt="1"/>
          </p:nvPr>
        </p:nvSpPr>
        <p:spPr>
          <a:xfrm>
            <a:off x="1371598" y="369277"/>
            <a:ext cx="9590215" cy="1708514"/>
          </a:xfrm>
        </p:spPr>
        <p:txBody>
          <a:bodyPr>
            <a:normAutofit/>
          </a:bodyPr>
          <a:lstStyle>
            <a:lvl1pPr>
              <a:defRPr sz="3600">
                <a:solidFill>
                  <a:schemeClr val="accent2">
                    <a:lumMod val="75000"/>
                  </a:schemeClr>
                </a:solidFill>
              </a:defRPr>
            </a:lvl1pPr>
          </a:lstStyle>
          <a:p>
            <a:r>
              <a:rPr lang="en-US" dirty="0"/>
              <a:t>Click to add title</a:t>
            </a:r>
          </a:p>
        </p:txBody>
      </p:sp>
      <p:sp>
        <p:nvSpPr>
          <p:cNvPr id="13" name="Content Placeholder 20">
            <a:extLst>
              <a:ext uri="{FF2B5EF4-FFF2-40B4-BE49-F238E27FC236}">
                <a16:creationId xmlns:a16="http://schemas.microsoft.com/office/drawing/2014/main" id="{90BA2746-C141-C524-CDDE-DD672A80A2C8}"/>
              </a:ext>
            </a:extLst>
          </p:cNvPr>
          <p:cNvSpPr>
            <a:spLocks noGrp="1"/>
          </p:cNvSpPr>
          <p:nvPr>
            <p:ph sz="quarter" idx="10" hasCustomPrompt="1"/>
          </p:nvPr>
        </p:nvSpPr>
        <p:spPr>
          <a:xfrm>
            <a:off x="1370867" y="2274033"/>
            <a:ext cx="3347782" cy="3436653"/>
          </a:xfrm>
        </p:spPr>
        <p:txBody>
          <a:bodyPr>
            <a:normAutofit/>
          </a:bodyPr>
          <a:lstStyle>
            <a:lvl1pPr>
              <a:spcBef>
                <a:spcPts val="0"/>
              </a:spcBef>
              <a:spcAft>
                <a:spcPts val="600"/>
              </a:spcAft>
              <a:buClr>
                <a:schemeClr val="tx1"/>
              </a:buClr>
              <a:defRPr sz="1800" b="1"/>
            </a:lvl1pPr>
            <a:lvl2pPr>
              <a:spcBef>
                <a:spcPts val="0"/>
              </a:spcBef>
              <a:spcAft>
                <a:spcPts val="600"/>
              </a:spcAft>
              <a:buClr>
                <a:schemeClr val="tx1"/>
              </a:buClr>
              <a:defRPr sz="1600" b="1"/>
            </a:lvl2pPr>
            <a:lvl3pPr>
              <a:spcBef>
                <a:spcPts val="0"/>
              </a:spcBef>
              <a:spcAft>
                <a:spcPts val="600"/>
              </a:spcAft>
              <a:buClr>
                <a:schemeClr val="tx1"/>
              </a:buClr>
              <a:defRPr sz="1400" b="1"/>
            </a:lvl3pPr>
            <a:lvl4pPr>
              <a:spcBef>
                <a:spcPts val="0"/>
              </a:spcBef>
              <a:spcAft>
                <a:spcPts val="600"/>
              </a:spcAft>
              <a:buClr>
                <a:schemeClr val="tx1"/>
              </a:buClr>
              <a:defRPr sz="1200" b="1"/>
            </a:lvl4pPr>
            <a:lvl5pPr>
              <a:spcBef>
                <a:spcPts val="0"/>
              </a:spcBef>
              <a:spcAft>
                <a:spcPts val="600"/>
              </a:spcAft>
              <a:buClr>
                <a:schemeClr val="tx1"/>
              </a:buClr>
              <a:defRPr sz="12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0">
            <a:extLst>
              <a:ext uri="{FF2B5EF4-FFF2-40B4-BE49-F238E27FC236}">
                <a16:creationId xmlns:a16="http://schemas.microsoft.com/office/drawing/2014/main" id="{53421E6F-1A11-40B7-DB53-FC96CE9D787B}"/>
              </a:ext>
            </a:extLst>
          </p:cNvPr>
          <p:cNvSpPr>
            <a:spLocks noGrp="1"/>
          </p:cNvSpPr>
          <p:nvPr>
            <p:ph sz="quarter" idx="11" hasCustomPrompt="1"/>
          </p:nvPr>
        </p:nvSpPr>
        <p:spPr>
          <a:xfrm>
            <a:off x="4925269" y="2274033"/>
            <a:ext cx="6036544" cy="3436653"/>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078CC75E-2849-6C28-42BF-61EBFD22CDE7}"/>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12796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839C-7D7A-49F1-8BFE-85C6C7D78BE7}"/>
              </a:ext>
            </a:extLst>
          </p:cNvPr>
          <p:cNvSpPr>
            <a:spLocks noGrp="1"/>
          </p:cNvSpPr>
          <p:nvPr>
            <p:ph type="title"/>
          </p:nvPr>
        </p:nvSpPr>
        <p:spPr>
          <a:xfrm>
            <a:off x="905256" y="590668"/>
            <a:ext cx="9914859" cy="1329004"/>
          </a:xfrm>
        </p:spPr>
        <p:txBody>
          <a:bodyPr>
            <a:normAutofit/>
          </a:bodyPr>
          <a:lstStyle>
            <a:lvl1pPr>
              <a:lnSpc>
                <a:spcPct val="100000"/>
              </a:lnSpc>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7E748DC-EBB9-44C6-8566-38F87FF7FD53}"/>
              </a:ext>
            </a:extLst>
          </p:cNvPr>
          <p:cNvSpPr>
            <a:spLocks noGrp="1"/>
          </p:cNvSpPr>
          <p:nvPr>
            <p:ph idx="1"/>
          </p:nvPr>
        </p:nvSpPr>
        <p:spPr>
          <a:xfrm>
            <a:off x="914400" y="1919673"/>
            <a:ext cx="9914860" cy="412331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7342198-F50F-4C8A-9BD9-4CC3950F8FA8}"/>
              </a:ext>
            </a:extLst>
          </p:cNvPr>
          <p:cNvSpPr>
            <a:spLocks noGrp="1"/>
          </p:cNvSpPr>
          <p:nvPr>
            <p:ph type="dt" sz="half" idx="10"/>
          </p:nvPr>
        </p:nvSpPr>
        <p:spPr>
          <a:xfrm>
            <a:off x="9323285" y="6434524"/>
            <a:ext cx="2067867" cy="365125"/>
          </a:xfrm>
        </p:spPr>
        <p:txBody>
          <a:bodyPr/>
          <a:lstStyle>
            <a:lvl1pPr algn="r">
              <a:defRPr>
                <a:solidFill>
                  <a:schemeClr val="bg1"/>
                </a:solidFill>
              </a:defRPr>
            </a:lvl1pPr>
          </a:lstStyle>
          <a:p>
            <a:endParaRPr lang="en-US" dirty="0"/>
          </a:p>
        </p:txBody>
      </p:sp>
      <p:sp>
        <p:nvSpPr>
          <p:cNvPr id="5" name="Footer Placeholder 4">
            <a:extLst>
              <a:ext uri="{FF2B5EF4-FFF2-40B4-BE49-F238E27FC236}">
                <a16:creationId xmlns:a16="http://schemas.microsoft.com/office/drawing/2014/main" id="{BFA2F5AB-D8C6-4AE1-8FAE-CD0499CB6D03}"/>
              </a:ext>
            </a:extLst>
          </p:cNvPr>
          <p:cNvSpPr>
            <a:spLocks noGrp="1"/>
          </p:cNvSpPr>
          <p:nvPr>
            <p:ph type="ftr" sz="quarter" idx="11"/>
          </p:nvPr>
        </p:nvSpPr>
        <p:spPr>
          <a:xfrm>
            <a:off x="173736" y="6437376"/>
            <a:ext cx="3775914" cy="365125"/>
          </a:xfrm>
        </p:spPr>
        <p:txBody>
          <a:bodyPr/>
          <a:lstStyle>
            <a:lvl1pPr algn="l">
              <a:defRPr>
                <a:solidFill>
                  <a:schemeClr val="accent2"/>
                </a:solidFill>
              </a:defRPr>
            </a:lvl1pPr>
          </a:lstStyle>
          <a:p>
            <a:endParaRPr lang="en-US" sz="1000" dirty="0"/>
          </a:p>
        </p:txBody>
      </p:sp>
      <p:sp>
        <p:nvSpPr>
          <p:cNvPr id="6" name="Slide Number Placeholder 5">
            <a:extLst>
              <a:ext uri="{FF2B5EF4-FFF2-40B4-BE49-F238E27FC236}">
                <a16:creationId xmlns:a16="http://schemas.microsoft.com/office/drawing/2014/main" id="{175C58D8-B582-4DB3-A94D-056240199750}"/>
              </a:ext>
            </a:extLst>
          </p:cNvPr>
          <p:cNvSpPr>
            <a:spLocks noGrp="1"/>
          </p:cNvSpPr>
          <p:nvPr>
            <p:ph type="sldNum" sz="quarter" idx="12"/>
          </p:nvPr>
        </p:nvSpPr>
        <p:spPr>
          <a:xfrm>
            <a:off x="11391152" y="6434524"/>
            <a:ext cx="693261" cy="365125"/>
          </a:xfrm>
        </p:spPr>
        <p:txBody>
          <a:bodyPr/>
          <a:lstStyle>
            <a:lvl1pPr>
              <a:defRPr>
                <a:solidFill>
                  <a:schemeClr val="bg1"/>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820939470"/>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tle Content and Picture 2">
    <p:spTree>
      <p:nvGrpSpPr>
        <p:cNvPr id="1" name=""/>
        <p:cNvGrpSpPr/>
        <p:nvPr/>
      </p:nvGrpSpPr>
      <p:grpSpPr>
        <a:xfrm>
          <a:off x="0" y="0"/>
          <a:ext cx="0" cy="0"/>
          <a:chOff x="0" y="0"/>
          <a:chExt cx="0" cy="0"/>
        </a:xfrm>
      </p:grpSpPr>
      <p:sp>
        <p:nvSpPr>
          <p:cNvPr id="6" name="Freeform: Shape 8">
            <a:extLst>
              <a:ext uri="{FF2B5EF4-FFF2-40B4-BE49-F238E27FC236}">
                <a16:creationId xmlns:a16="http://schemas.microsoft.com/office/drawing/2014/main" id="{D8A19A74-FE0D-4975-5657-5362CEB4D339}"/>
              </a:ext>
              <a:ext uri="{C183D7F6-B498-43B3-948B-1728B52AA6E4}">
                <adec:decorative xmlns:adec="http://schemas.microsoft.com/office/drawing/2017/decorative" val="1"/>
              </a:ext>
            </a:extLst>
          </p:cNvPr>
          <p:cNvSpPr/>
          <p:nvPr userDrawn="1"/>
        </p:nvSpPr>
        <p:spPr>
          <a:xfrm rot="10800000" flipH="1">
            <a:off x="6117263" y="5090690"/>
            <a:ext cx="1807536" cy="1777059"/>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Rectangle 6">
            <a:extLst>
              <a:ext uri="{FF2B5EF4-FFF2-40B4-BE49-F238E27FC236}">
                <a16:creationId xmlns:a16="http://schemas.microsoft.com/office/drawing/2014/main" id="{68E8CCA9-A930-4217-FC4B-419AD08ED96F}"/>
              </a:ext>
              <a:ext uri="{C183D7F6-B498-43B3-948B-1728B52AA6E4}">
                <adec:decorative xmlns:adec="http://schemas.microsoft.com/office/drawing/2017/decorative" val="1"/>
              </a:ext>
            </a:extLst>
          </p:cNvPr>
          <p:cNvSpPr/>
          <p:nvPr userDrawn="1"/>
        </p:nvSpPr>
        <p:spPr>
          <a:xfrm rot="5400000">
            <a:off x="-2996913" y="2996911"/>
            <a:ext cx="6867747"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25">
            <a:extLst>
              <a:ext uri="{FF2B5EF4-FFF2-40B4-BE49-F238E27FC236}">
                <a16:creationId xmlns:a16="http://schemas.microsoft.com/office/drawing/2014/main" id="{A5202170-963D-8D6D-EF61-11B291827C7A}"/>
              </a:ext>
              <a:ext uri="{C183D7F6-B498-43B3-948B-1728B52AA6E4}">
                <adec:decorative xmlns:adec="http://schemas.microsoft.com/office/drawing/2017/decorative" val="1"/>
              </a:ext>
            </a:extLst>
          </p:cNvPr>
          <p:cNvSpPr>
            <a:spLocks noChangeAspect="1"/>
          </p:cNvSpPr>
          <p:nvPr userDrawn="1"/>
        </p:nvSpPr>
        <p:spPr>
          <a:xfrm flipH="1" flipV="1">
            <a:off x="0" y="-8"/>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2">
            <a:extLst>
              <a:ext uri="{FF2B5EF4-FFF2-40B4-BE49-F238E27FC236}">
                <a16:creationId xmlns:a16="http://schemas.microsoft.com/office/drawing/2014/main" id="{6A71B5EB-558B-B072-1FF1-CDA55B10CC6E}"/>
              </a:ext>
            </a:extLst>
          </p:cNvPr>
          <p:cNvSpPr>
            <a:spLocks noGrp="1"/>
          </p:cNvSpPr>
          <p:nvPr>
            <p:ph type="title" hasCustomPrompt="1"/>
          </p:nvPr>
        </p:nvSpPr>
        <p:spPr>
          <a:xfrm>
            <a:off x="1381757" y="328860"/>
            <a:ext cx="6136643" cy="1777060"/>
          </a:xfrm>
        </p:spPr>
        <p:txBody>
          <a:bodyPr>
            <a:normAutofit/>
          </a:bodyPr>
          <a:lstStyle>
            <a:lvl1pPr>
              <a:defRPr sz="3600">
                <a:solidFill>
                  <a:schemeClr val="accent2">
                    <a:lumMod val="75000"/>
                  </a:schemeClr>
                </a:solidFill>
              </a:defRPr>
            </a:lvl1pPr>
          </a:lstStyle>
          <a:p>
            <a:r>
              <a:rPr lang="en-US" dirty="0"/>
              <a:t>Click to add title</a:t>
            </a:r>
          </a:p>
        </p:txBody>
      </p:sp>
      <p:sp>
        <p:nvSpPr>
          <p:cNvPr id="14" name="Content Placeholder 20">
            <a:extLst>
              <a:ext uri="{FF2B5EF4-FFF2-40B4-BE49-F238E27FC236}">
                <a16:creationId xmlns:a16="http://schemas.microsoft.com/office/drawing/2014/main" id="{B84F4814-519C-86D2-1886-90E0A98968D3}"/>
              </a:ext>
            </a:extLst>
          </p:cNvPr>
          <p:cNvSpPr>
            <a:spLocks noGrp="1"/>
          </p:cNvSpPr>
          <p:nvPr>
            <p:ph sz="quarter" idx="11" hasCustomPrompt="1"/>
          </p:nvPr>
        </p:nvSpPr>
        <p:spPr>
          <a:xfrm>
            <a:off x="1371204" y="2282999"/>
            <a:ext cx="6136643" cy="3685507"/>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55A36A3E-F1BF-A2FC-E9BF-616718E65B8B}"/>
              </a:ext>
            </a:extLst>
          </p:cNvPr>
          <p:cNvSpPr>
            <a:spLocks noGrp="1"/>
          </p:cNvSpPr>
          <p:nvPr>
            <p:ph type="pic" sz="quarter" idx="10"/>
          </p:nvPr>
        </p:nvSpPr>
        <p:spPr>
          <a:xfrm>
            <a:off x="7924800" y="0"/>
            <a:ext cx="4267200" cy="6858000"/>
          </a:xfrm>
          <a:solidFill>
            <a:schemeClr val="accent2"/>
          </a:solidFill>
        </p:spPr>
        <p:txBody>
          <a:bodyPr/>
          <a:lstStyle>
            <a:lvl1pPr marL="0" indent="0" algn="ctr">
              <a:buNone/>
              <a:defRPr>
                <a:solidFill>
                  <a:schemeClr val="bg2"/>
                </a:solidFill>
              </a:defRPr>
            </a:lvl1pPr>
          </a:lstStyle>
          <a:p>
            <a:r>
              <a:rPr lang="en-US"/>
              <a:t>Click icon to add picture</a:t>
            </a:r>
            <a:endParaRPr lang="en-US" dirty="0"/>
          </a:p>
        </p:txBody>
      </p:sp>
      <p:sp>
        <p:nvSpPr>
          <p:cNvPr id="10" name="Slide Number Placeholder 5">
            <a:extLst>
              <a:ext uri="{FF2B5EF4-FFF2-40B4-BE49-F238E27FC236}">
                <a16:creationId xmlns:a16="http://schemas.microsoft.com/office/drawing/2014/main" id="{7769D9C9-E3F7-6719-75F2-AA70DF83E1AD}"/>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2646400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itle Content and Table">
    <p:spTree>
      <p:nvGrpSpPr>
        <p:cNvPr id="1" name=""/>
        <p:cNvGrpSpPr/>
        <p:nvPr/>
      </p:nvGrpSpPr>
      <p:grpSpPr>
        <a:xfrm>
          <a:off x="0" y="0"/>
          <a:ext cx="0" cy="0"/>
          <a:chOff x="0" y="0"/>
          <a:chExt cx="0" cy="0"/>
        </a:xfrm>
      </p:grpSpPr>
      <p:sp>
        <p:nvSpPr>
          <p:cNvPr id="5" name="Freeform 19">
            <a:extLst>
              <a:ext uri="{FF2B5EF4-FFF2-40B4-BE49-F238E27FC236}">
                <a16:creationId xmlns:a16="http://schemas.microsoft.com/office/drawing/2014/main" id="{37D82C4C-B372-8DAD-C78B-5A7079992701}"/>
              </a:ext>
              <a:ext uri="{C183D7F6-B498-43B3-948B-1728B52AA6E4}">
                <adec:decorative xmlns:adec="http://schemas.microsoft.com/office/drawing/2017/decorative" val="1"/>
              </a:ext>
            </a:extLst>
          </p:cNvPr>
          <p:cNvSpPr>
            <a:spLocks noChangeAspect="1"/>
          </p:cNvSpPr>
          <p:nvPr userDrawn="1"/>
        </p:nvSpPr>
        <p:spPr>
          <a:xfrm flipH="1" flipV="1">
            <a:off x="0" y="0"/>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itle 8">
            <a:extLst>
              <a:ext uri="{FF2B5EF4-FFF2-40B4-BE49-F238E27FC236}">
                <a16:creationId xmlns:a16="http://schemas.microsoft.com/office/drawing/2014/main" id="{CE543C86-04BB-A7E0-26E4-1A793E98CB9A}"/>
              </a:ext>
            </a:extLst>
          </p:cNvPr>
          <p:cNvSpPr>
            <a:spLocks noGrp="1"/>
          </p:cNvSpPr>
          <p:nvPr>
            <p:ph type="title" hasCustomPrompt="1"/>
          </p:nvPr>
        </p:nvSpPr>
        <p:spPr>
          <a:xfrm>
            <a:off x="1342052" y="345441"/>
            <a:ext cx="10202248" cy="1766918"/>
          </a:xfrm>
        </p:spPr>
        <p:txBody>
          <a:bodyPr>
            <a:normAutofit/>
          </a:bodyPr>
          <a:lstStyle>
            <a:lvl1pPr>
              <a:defRPr sz="3600">
                <a:solidFill>
                  <a:schemeClr val="accent2">
                    <a:lumMod val="75000"/>
                  </a:schemeClr>
                </a:solidFill>
              </a:defRPr>
            </a:lvl1pPr>
          </a:lstStyle>
          <a:p>
            <a:r>
              <a:rPr lang="en-US" dirty="0"/>
              <a:t>Click to add title</a:t>
            </a:r>
          </a:p>
        </p:txBody>
      </p:sp>
      <p:sp>
        <p:nvSpPr>
          <p:cNvPr id="10" name="Content Placeholder 20">
            <a:extLst>
              <a:ext uri="{FF2B5EF4-FFF2-40B4-BE49-F238E27FC236}">
                <a16:creationId xmlns:a16="http://schemas.microsoft.com/office/drawing/2014/main" id="{D1D15020-88F7-93D5-282B-0C23CB757886}"/>
              </a:ext>
            </a:extLst>
          </p:cNvPr>
          <p:cNvSpPr>
            <a:spLocks noGrp="1"/>
          </p:cNvSpPr>
          <p:nvPr>
            <p:ph sz="quarter" idx="11" hasCustomPrompt="1"/>
          </p:nvPr>
        </p:nvSpPr>
        <p:spPr>
          <a:xfrm>
            <a:off x="1371205" y="2282826"/>
            <a:ext cx="3180475" cy="3651250"/>
          </a:xfrm>
        </p:spPr>
        <p:txBody>
          <a:bodyPr>
            <a:normAutofit/>
          </a:bodyPr>
          <a:lstStyle>
            <a:lvl1pPr>
              <a:spcBef>
                <a:spcPts val="0"/>
              </a:spcBef>
              <a:spcAft>
                <a:spcPts val="600"/>
              </a:spcAft>
              <a:buClr>
                <a:schemeClr val="tx1"/>
              </a:buClr>
              <a:defRPr sz="1800" b="1"/>
            </a:lvl1pPr>
            <a:lvl2pPr>
              <a:spcBef>
                <a:spcPts val="0"/>
              </a:spcBef>
              <a:spcAft>
                <a:spcPts val="600"/>
              </a:spcAft>
              <a:buClr>
                <a:schemeClr val="tx1"/>
              </a:buClr>
              <a:defRPr sz="1600" b="1"/>
            </a:lvl2pPr>
            <a:lvl3pPr>
              <a:spcBef>
                <a:spcPts val="0"/>
              </a:spcBef>
              <a:spcAft>
                <a:spcPts val="600"/>
              </a:spcAft>
              <a:buClr>
                <a:schemeClr val="tx1"/>
              </a:buClr>
              <a:defRPr sz="1400" b="1"/>
            </a:lvl3pPr>
            <a:lvl4pPr>
              <a:spcBef>
                <a:spcPts val="0"/>
              </a:spcBef>
              <a:spcAft>
                <a:spcPts val="600"/>
              </a:spcAft>
              <a:buClr>
                <a:schemeClr val="tx1"/>
              </a:buClr>
              <a:defRPr sz="1200" b="1"/>
            </a:lvl4pPr>
            <a:lvl5pPr>
              <a:spcBef>
                <a:spcPts val="0"/>
              </a:spcBef>
              <a:spcAft>
                <a:spcPts val="600"/>
              </a:spcAft>
              <a:buClr>
                <a:schemeClr val="tx1"/>
              </a:buClr>
              <a:defRPr sz="12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able Placeholder 11">
            <a:extLst>
              <a:ext uri="{FF2B5EF4-FFF2-40B4-BE49-F238E27FC236}">
                <a16:creationId xmlns:a16="http://schemas.microsoft.com/office/drawing/2014/main" id="{675AC522-525C-4C6F-8F28-3B2FC909B3FF}"/>
              </a:ext>
            </a:extLst>
          </p:cNvPr>
          <p:cNvSpPr>
            <a:spLocks noGrp="1"/>
          </p:cNvSpPr>
          <p:nvPr>
            <p:ph type="tbl" sz="quarter" idx="12"/>
          </p:nvPr>
        </p:nvSpPr>
        <p:spPr>
          <a:xfrm>
            <a:off x="4940300" y="2282825"/>
            <a:ext cx="5880100" cy="3651250"/>
          </a:xfrm>
        </p:spPr>
        <p:txBody>
          <a:bodyPr/>
          <a:lstStyle>
            <a:lvl1pPr marL="0" indent="0">
              <a:buNone/>
              <a:defRPr/>
            </a:lvl1pPr>
          </a:lstStyle>
          <a:p>
            <a:r>
              <a:rPr lang="en-US"/>
              <a:t>Click icon to add table</a:t>
            </a:r>
            <a:endParaRPr lang="en-US" dirty="0"/>
          </a:p>
        </p:txBody>
      </p:sp>
      <p:sp>
        <p:nvSpPr>
          <p:cNvPr id="8" name="Slide Number Placeholder 5">
            <a:extLst>
              <a:ext uri="{FF2B5EF4-FFF2-40B4-BE49-F238E27FC236}">
                <a16:creationId xmlns:a16="http://schemas.microsoft.com/office/drawing/2014/main" id="{B00D9D4E-52D5-4BAF-8096-D301073D3569}"/>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chemeClr val="accent2">
                    <a:lumMod val="75000"/>
                  </a:schemeClr>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3516159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itle and 2 Column 3">
    <p:spTree>
      <p:nvGrpSpPr>
        <p:cNvPr id="1" name=""/>
        <p:cNvGrpSpPr/>
        <p:nvPr/>
      </p:nvGrpSpPr>
      <p:grpSpPr>
        <a:xfrm>
          <a:off x="0" y="0"/>
          <a:ext cx="0" cy="0"/>
          <a:chOff x="0" y="0"/>
          <a:chExt cx="0" cy="0"/>
        </a:xfrm>
      </p:grpSpPr>
      <p:sp>
        <p:nvSpPr>
          <p:cNvPr id="2" name="Freeform 36">
            <a:extLst>
              <a:ext uri="{FF2B5EF4-FFF2-40B4-BE49-F238E27FC236}">
                <a16:creationId xmlns:a16="http://schemas.microsoft.com/office/drawing/2014/main" id="{F8F589DA-127F-E2E7-6ADA-1D3C04799932}"/>
              </a:ext>
              <a:ext uri="{C183D7F6-B498-43B3-948B-1728B52AA6E4}">
                <adec:decorative xmlns:adec="http://schemas.microsoft.com/office/drawing/2017/decorative" val="1"/>
              </a:ext>
            </a:extLst>
          </p:cNvPr>
          <p:cNvSpPr/>
          <p:nvPr userDrawn="1"/>
        </p:nvSpPr>
        <p:spPr>
          <a:xfrm>
            <a:off x="8991645" y="3657688"/>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Rectangle 7">
            <a:extLst>
              <a:ext uri="{FF2B5EF4-FFF2-40B4-BE49-F238E27FC236}">
                <a16:creationId xmlns:a16="http://schemas.microsoft.com/office/drawing/2014/main" id="{8700FBF0-749D-0FF0-74B6-3565174CA001}"/>
              </a:ext>
              <a:ext uri="{C183D7F6-B498-43B3-948B-1728B52AA6E4}">
                <adec:decorative xmlns:adec="http://schemas.microsoft.com/office/drawing/2017/decorative" val="1"/>
              </a:ext>
            </a:extLst>
          </p:cNvPr>
          <p:cNvSpPr/>
          <p:nvPr userDrawn="1"/>
        </p:nvSpPr>
        <p:spPr>
          <a:xfrm rot="5400000">
            <a:off x="-2992038" y="2992045"/>
            <a:ext cx="6858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10">
            <a:extLst>
              <a:ext uri="{FF2B5EF4-FFF2-40B4-BE49-F238E27FC236}">
                <a16:creationId xmlns:a16="http://schemas.microsoft.com/office/drawing/2014/main" id="{0DDA3FAB-74FF-4772-2BA4-B242E12ABEC7}"/>
              </a:ext>
              <a:ext uri="{C183D7F6-B498-43B3-948B-1728B52AA6E4}">
                <adec:decorative xmlns:adec="http://schemas.microsoft.com/office/drawing/2017/decorative" val="1"/>
              </a:ext>
            </a:extLst>
          </p:cNvPr>
          <p:cNvSpPr>
            <a:spLocks noChangeAspect="1"/>
          </p:cNvSpPr>
          <p:nvPr userDrawn="1"/>
        </p:nvSpPr>
        <p:spPr>
          <a:xfrm flipH="1" flipV="1">
            <a:off x="1" y="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Title 11">
            <a:extLst>
              <a:ext uri="{FF2B5EF4-FFF2-40B4-BE49-F238E27FC236}">
                <a16:creationId xmlns:a16="http://schemas.microsoft.com/office/drawing/2014/main" id="{FBE95B3E-84B8-3910-65C9-87914802BEA1}"/>
              </a:ext>
            </a:extLst>
          </p:cNvPr>
          <p:cNvSpPr>
            <a:spLocks noGrp="1"/>
          </p:cNvSpPr>
          <p:nvPr>
            <p:ph type="title" hasCustomPrompt="1"/>
          </p:nvPr>
        </p:nvSpPr>
        <p:spPr>
          <a:xfrm>
            <a:off x="1371598" y="369277"/>
            <a:ext cx="9590215" cy="1708514"/>
          </a:xfrm>
        </p:spPr>
        <p:txBody>
          <a:bodyPr>
            <a:normAutofit/>
          </a:bodyPr>
          <a:lstStyle>
            <a:lvl1pPr>
              <a:defRPr sz="3600">
                <a:solidFill>
                  <a:schemeClr val="accent2">
                    <a:lumMod val="75000"/>
                  </a:schemeClr>
                </a:solidFill>
              </a:defRPr>
            </a:lvl1pPr>
          </a:lstStyle>
          <a:p>
            <a:r>
              <a:rPr lang="en-US" dirty="0"/>
              <a:t>Click to add title</a:t>
            </a:r>
          </a:p>
        </p:txBody>
      </p:sp>
      <p:sp>
        <p:nvSpPr>
          <p:cNvPr id="14" name="Content Placeholder 20">
            <a:extLst>
              <a:ext uri="{FF2B5EF4-FFF2-40B4-BE49-F238E27FC236}">
                <a16:creationId xmlns:a16="http://schemas.microsoft.com/office/drawing/2014/main" id="{53421E6F-1A11-40B7-DB53-FC96CE9D787B}"/>
              </a:ext>
            </a:extLst>
          </p:cNvPr>
          <p:cNvSpPr>
            <a:spLocks noGrp="1"/>
          </p:cNvSpPr>
          <p:nvPr>
            <p:ph sz="quarter" idx="11" hasCustomPrompt="1"/>
          </p:nvPr>
        </p:nvSpPr>
        <p:spPr>
          <a:xfrm>
            <a:off x="1369269" y="2284193"/>
            <a:ext cx="6036544" cy="3436653"/>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0">
            <a:extLst>
              <a:ext uri="{FF2B5EF4-FFF2-40B4-BE49-F238E27FC236}">
                <a16:creationId xmlns:a16="http://schemas.microsoft.com/office/drawing/2014/main" id="{90BA2746-C141-C524-CDDE-DD672A80A2C8}"/>
              </a:ext>
            </a:extLst>
          </p:cNvPr>
          <p:cNvSpPr>
            <a:spLocks noGrp="1"/>
          </p:cNvSpPr>
          <p:nvPr>
            <p:ph sz="quarter" idx="10" hasCustomPrompt="1"/>
          </p:nvPr>
        </p:nvSpPr>
        <p:spPr>
          <a:xfrm>
            <a:off x="7708899" y="2284193"/>
            <a:ext cx="3252914" cy="3436653"/>
          </a:xfrm>
        </p:spPr>
        <p:txBody>
          <a:bodyPr>
            <a:normAutofit/>
          </a:bodyPr>
          <a:lstStyle>
            <a:lvl1pPr>
              <a:spcBef>
                <a:spcPts val="0"/>
              </a:spcBef>
              <a:spcAft>
                <a:spcPts val="600"/>
              </a:spcAft>
              <a:buClr>
                <a:schemeClr val="tx1"/>
              </a:buClr>
              <a:defRPr sz="1800" b="1"/>
            </a:lvl1pPr>
            <a:lvl2pPr>
              <a:spcBef>
                <a:spcPts val="0"/>
              </a:spcBef>
              <a:spcAft>
                <a:spcPts val="600"/>
              </a:spcAft>
              <a:buClr>
                <a:schemeClr val="tx1"/>
              </a:buClr>
              <a:defRPr sz="1600" b="1"/>
            </a:lvl2pPr>
            <a:lvl3pPr>
              <a:spcBef>
                <a:spcPts val="0"/>
              </a:spcBef>
              <a:spcAft>
                <a:spcPts val="600"/>
              </a:spcAft>
              <a:buClr>
                <a:schemeClr val="tx1"/>
              </a:buClr>
              <a:defRPr sz="1400" b="1"/>
            </a:lvl3pPr>
            <a:lvl4pPr>
              <a:spcBef>
                <a:spcPts val="0"/>
              </a:spcBef>
              <a:spcAft>
                <a:spcPts val="600"/>
              </a:spcAft>
              <a:buClr>
                <a:schemeClr val="tx1"/>
              </a:buClr>
              <a:defRPr sz="1200" b="1"/>
            </a:lvl4pPr>
            <a:lvl5pPr>
              <a:spcBef>
                <a:spcPts val="0"/>
              </a:spcBef>
              <a:spcAft>
                <a:spcPts val="600"/>
              </a:spcAft>
              <a:buClr>
                <a:schemeClr val="tx1"/>
              </a:buClr>
              <a:defRPr sz="12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078CC75E-2849-6C28-42BF-61EBFD22CDE7}"/>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5141711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le and Table">
    <p:spTree>
      <p:nvGrpSpPr>
        <p:cNvPr id="1" name=""/>
        <p:cNvGrpSpPr/>
        <p:nvPr/>
      </p:nvGrpSpPr>
      <p:grpSpPr>
        <a:xfrm>
          <a:off x="0" y="0"/>
          <a:ext cx="0" cy="0"/>
          <a:chOff x="0" y="0"/>
          <a:chExt cx="0" cy="0"/>
        </a:xfrm>
      </p:grpSpPr>
      <p:sp>
        <p:nvSpPr>
          <p:cNvPr id="5" name="Freeform 9">
            <a:extLst>
              <a:ext uri="{FF2B5EF4-FFF2-40B4-BE49-F238E27FC236}">
                <a16:creationId xmlns:a16="http://schemas.microsoft.com/office/drawing/2014/main" id="{BE9B1BD7-8F62-244D-062B-D0A716D16D23}"/>
              </a:ext>
              <a:ext uri="{C183D7F6-B498-43B3-948B-1728B52AA6E4}">
                <adec:decorative xmlns:adec="http://schemas.microsoft.com/office/drawing/2017/decorative" val="1"/>
              </a:ext>
            </a:extLst>
          </p:cNvPr>
          <p:cNvSpPr>
            <a:spLocks noChangeAspect="1"/>
          </p:cNvSpPr>
          <p:nvPr userDrawn="1"/>
        </p:nvSpPr>
        <p:spPr>
          <a:xfrm flipH="1" flipV="1">
            <a:off x="0" y="0"/>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itle 7">
            <a:extLst>
              <a:ext uri="{FF2B5EF4-FFF2-40B4-BE49-F238E27FC236}">
                <a16:creationId xmlns:a16="http://schemas.microsoft.com/office/drawing/2014/main" id="{54BAE39C-758E-B299-0906-86DA058BCD4A}"/>
              </a:ext>
            </a:extLst>
          </p:cNvPr>
          <p:cNvSpPr>
            <a:spLocks noGrp="1"/>
          </p:cNvSpPr>
          <p:nvPr>
            <p:ph type="title"/>
          </p:nvPr>
        </p:nvSpPr>
        <p:spPr>
          <a:xfrm>
            <a:off x="1365975" y="345440"/>
            <a:ext cx="9448803" cy="1743542"/>
          </a:xfrm>
        </p:spPr>
        <p:txBody>
          <a:bodyPr>
            <a:normAutofit/>
          </a:bodyPr>
          <a:lstStyle>
            <a:lvl1pPr>
              <a:defRPr sz="3600">
                <a:solidFill>
                  <a:schemeClr val="accent2">
                    <a:lumMod val="75000"/>
                  </a:schemeClr>
                </a:solidFill>
              </a:defRPr>
            </a:lvl1pPr>
          </a:lstStyle>
          <a:p>
            <a:r>
              <a:rPr lang="en-US"/>
              <a:t>Click to edit Master title style</a:t>
            </a:r>
          </a:p>
        </p:txBody>
      </p:sp>
      <p:sp>
        <p:nvSpPr>
          <p:cNvPr id="10" name="Table Placeholder 9">
            <a:extLst>
              <a:ext uri="{FF2B5EF4-FFF2-40B4-BE49-F238E27FC236}">
                <a16:creationId xmlns:a16="http://schemas.microsoft.com/office/drawing/2014/main" id="{ED21C7D0-0E84-DFA8-FC77-93D7B17FA7EF}"/>
              </a:ext>
            </a:extLst>
          </p:cNvPr>
          <p:cNvSpPr>
            <a:spLocks noGrp="1"/>
          </p:cNvSpPr>
          <p:nvPr>
            <p:ph type="tbl" sz="quarter" idx="10"/>
          </p:nvPr>
        </p:nvSpPr>
        <p:spPr>
          <a:xfrm>
            <a:off x="1365250" y="2295525"/>
            <a:ext cx="9448800" cy="3652838"/>
          </a:xfrm>
        </p:spPr>
        <p:txBody>
          <a:bodyPr/>
          <a:lstStyle>
            <a:lvl1pPr marL="0" indent="0">
              <a:buNone/>
              <a:defRPr/>
            </a:lvl1pPr>
          </a:lstStyle>
          <a:p>
            <a:r>
              <a:rPr lang="en-US"/>
              <a:t>Click icon to add table</a:t>
            </a:r>
            <a:endParaRPr lang="en-US" dirty="0"/>
          </a:p>
        </p:txBody>
      </p:sp>
      <p:sp>
        <p:nvSpPr>
          <p:cNvPr id="7" name="Slide Number Placeholder 5">
            <a:extLst>
              <a:ext uri="{FF2B5EF4-FFF2-40B4-BE49-F238E27FC236}">
                <a16:creationId xmlns:a16="http://schemas.microsoft.com/office/drawing/2014/main" id="{844F72DC-A10E-0921-2E94-08CAC9D50351}"/>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chemeClr val="accent2">
                    <a:lumMod val="75000"/>
                  </a:schemeClr>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4164350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Closing 1">
    <p:bg>
      <p:bgPr>
        <a:solidFill>
          <a:schemeClr val="accent2"/>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181407F-D7F6-56CB-135C-01868BC1917D}"/>
              </a:ext>
            </a:extLst>
          </p:cNvPr>
          <p:cNvSpPr>
            <a:spLocks noGrp="1"/>
          </p:cNvSpPr>
          <p:nvPr>
            <p:ph type="title" hasCustomPrompt="1"/>
          </p:nvPr>
        </p:nvSpPr>
        <p:spPr>
          <a:xfrm>
            <a:off x="1371597" y="1088211"/>
            <a:ext cx="4602483" cy="4896019"/>
          </a:xfrm>
        </p:spPr>
        <p:txBody>
          <a:bodyPr>
            <a:normAutofit/>
          </a:bodyPr>
          <a:lstStyle>
            <a:lvl1pPr>
              <a:defRPr sz="4800">
                <a:solidFill>
                  <a:schemeClr val="bg2"/>
                </a:solidFill>
              </a:defRPr>
            </a:lvl1pPr>
          </a:lstStyle>
          <a:p>
            <a:r>
              <a:rPr lang="en-US" dirty="0"/>
              <a:t>Click to add title</a:t>
            </a:r>
          </a:p>
        </p:txBody>
      </p:sp>
      <p:sp>
        <p:nvSpPr>
          <p:cNvPr id="2" name="Rectangle 1">
            <a:extLst>
              <a:ext uri="{FF2B5EF4-FFF2-40B4-BE49-F238E27FC236}">
                <a16:creationId xmlns:a16="http://schemas.microsoft.com/office/drawing/2014/main" id="{7E517585-E867-BB06-B195-272DA0FD4799}"/>
              </a:ext>
              <a:ext uri="{C183D7F6-B498-43B3-948B-1728B52AA6E4}">
                <adec:decorative xmlns:adec="http://schemas.microsoft.com/office/drawing/2017/decorative" val="1"/>
              </a:ext>
            </a:extLst>
          </p:cNvPr>
          <p:cNvSpPr/>
          <p:nvPr userDrawn="1"/>
        </p:nvSpPr>
        <p:spPr>
          <a:xfrm>
            <a:off x="1" y="-8"/>
            <a:ext cx="12192000" cy="87392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92D9EBD-88FB-A2C3-7EC2-46DD7B53267E}"/>
              </a:ext>
              <a:ext uri="{C183D7F6-B498-43B3-948B-1728B52AA6E4}">
                <adec:decorative xmlns:adec="http://schemas.microsoft.com/office/drawing/2017/decorative" val="1"/>
              </a:ext>
            </a:extLst>
          </p:cNvPr>
          <p:cNvSpPr/>
          <p:nvPr userDrawn="1"/>
        </p:nvSpPr>
        <p:spPr>
          <a:xfrm rot="5400000">
            <a:off x="-2990939" y="2990938"/>
            <a:ext cx="6855801"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22">
            <a:extLst>
              <a:ext uri="{FF2B5EF4-FFF2-40B4-BE49-F238E27FC236}">
                <a16:creationId xmlns:a16="http://schemas.microsoft.com/office/drawing/2014/main" id="{CB417425-9078-B6E8-97F7-BAA1536BA069}"/>
              </a:ext>
              <a:ext uri="{C183D7F6-B498-43B3-948B-1728B52AA6E4}">
                <adec:decorative xmlns:adec="http://schemas.microsoft.com/office/drawing/2017/decorative" val="1"/>
              </a:ext>
            </a:extLst>
          </p:cNvPr>
          <p:cNvSpPr>
            <a:spLocks noChangeAspect="1"/>
          </p:cNvSpPr>
          <p:nvPr userDrawn="1"/>
        </p:nvSpPr>
        <p:spPr>
          <a:xfrm flipH="1" flipV="1">
            <a:off x="0" y="-8"/>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4">
            <a:extLst>
              <a:ext uri="{FF2B5EF4-FFF2-40B4-BE49-F238E27FC236}">
                <a16:creationId xmlns:a16="http://schemas.microsoft.com/office/drawing/2014/main" id="{D7F56B38-71B8-A745-8D9C-BBEA278F3FC5}"/>
              </a:ext>
              <a:ext uri="{C183D7F6-B498-43B3-948B-1728B52AA6E4}">
                <adec:decorative xmlns:adec="http://schemas.microsoft.com/office/drawing/2017/decorative" val="1"/>
              </a:ext>
            </a:extLst>
          </p:cNvPr>
          <p:cNvSpPr>
            <a:spLocks noChangeAspect="1"/>
          </p:cNvSpPr>
          <p:nvPr userDrawn="1"/>
        </p:nvSpPr>
        <p:spPr>
          <a:xfrm>
            <a:off x="9905999" y="4572027"/>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Content Placeholder 10">
            <a:extLst>
              <a:ext uri="{FF2B5EF4-FFF2-40B4-BE49-F238E27FC236}">
                <a16:creationId xmlns:a16="http://schemas.microsoft.com/office/drawing/2014/main" id="{45E5C644-63C0-D8A4-7EF1-1681AFB1F4D9}"/>
              </a:ext>
            </a:extLst>
          </p:cNvPr>
          <p:cNvSpPr>
            <a:spLocks noGrp="1"/>
          </p:cNvSpPr>
          <p:nvPr>
            <p:ph sz="quarter" idx="10" hasCustomPrompt="1"/>
          </p:nvPr>
        </p:nvSpPr>
        <p:spPr>
          <a:xfrm>
            <a:off x="6324599" y="1088210"/>
            <a:ext cx="4373564" cy="4894894"/>
          </a:xfrm>
        </p:spPr>
        <p:txBody>
          <a:bodyPr anchor="ctr">
            <a:normAutofit/>
          </a:bodyPr>
          <a:lstStyle>
            <a:lvl1pPr marL="0" indent="0">
              <a:spcBef>
                <a:spcPts val="0"/>
              </a:spcBef>
              <a:spcAft>
                <a:spcPts val="600"/>
              </a:spcAft>
              <a:buNone/>
              <a:defRPr sz="1800" b="1">
                <a:solidFill>
                  <a:schemeClr val="bg2"/>
                </a:solidFill>
              </a:defRPr>
            </a:lvl1pPr>
            <a:lvl2pPr marL="457200" indent="0">
              <a:spcBef>
                <a:spcPts val="0"/>
              </a:spcBef>
              <a:spcAft>
                <a:spcPts val="600"/>
              </a:spcAft>
              <a:buNone/>
              <a:defRPr sz="1600" b="1">
                <a:solidFill>
                  <a:schemeClr val="bg2"/>
                </a:solidFill>
              </a:defRPr>
            </a:lvl2pPr>
            <a:lvl3pPr marL="914400" indent="0">
              <a:spcBef>
                <a:spcPts val="0"/>
              </a:spcBef>
              <a:spcAft>
                <a:spcPts val="600"/>
              </a:spcAft>
              <a:buNone/>
              <a:defRPr sz="1400" b="1">
                <a:solidFill>
                  <a:schemeClr val="bg2"/>
                </a:solidFill>
              </a:defRPr>
            </a:lvl3pPr>
            <a:lvl4pPr marL="1371600" indent="0">
              <a:spcBef>
                <a:spcPts val="0"/>
              </a:spcBef>
              <a:spcAft>
                <a:spcPts val="600"/>
              </a:spcAft>
              <a:buNone/>
              <a:defRPr sz="1200" b="1">
                <a:solidFill>
                  <a:schemeClr val="bg2"/>
                </a:solidFill>
              </a:defRPr>
            </a:lvl4pPr>
            <a:lvl5pPr marL="1828800" indent="0">
              <a:spcBef>
                <a:spcPts val="0"/>
              </a:spcBef>
              <a:spcAft>
                <a:spcPts val="600"/>
              </a:spcAft>
              <a:buNone/>
              <a:defRPr sz="1200" b="1">
                <a:solidFill>
                  <a:schemeClr val="bg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019828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A94B-011C-4B13-8C12-E91BF7A40087}"/>
              </a:ext>
            </a:extLst>
          </p:cNvPr>
          <p:cNvSpPr>
            <a:spLocks noGrp="1"/>
          </p:cNvSpPr>
          <p:nvPr>
            <p:ph type="title"/>
          </p:nvPr>
        </p:nvSpPr>
        <p:spPr>
          <a:xfrm>
            <a:off x="1524000" y="1320800"/>
            <a:ext cx="9144000" cy="3095813"/>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716D5F3-887C-4A8F-842A-0294A9FB0818}"/>
              </a:ext>
            </a:extLst>
          </p:cNvPr>
          <p:cNvSpPr>
            <a:spLocks noGrp="1"/>
          </p:cNvSpPr>
          <p:nvPr>
            <p:ph type="body" idx="1"/>
          </p:nvPr>
        </p:nvSpPr>
        <p:spPr>
          <a:xfrm>
            <a:off x="1523999" y="4589463"/>
            <a:ext cx="914400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94588B-131A-42F3-B76C-62BD65E4806B}"/>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E111AB28-20BD-4CD8-9840-985C3EDBA16F}"/>
              </a:ext>
            </a:extLst>
          </p:cNvPr>
          <p:cNvSpPr>
            <a:spLocks noGrp="1"/>
          </p:cNvSpPr>
          <p:nvPr>
            <p:ph type="ftr" sz="quarter" idx="11"/>
          </p:nvPr>
        </p:nvSpPr>
        <p:spPr/>
        <p:txBody>
          <a:bodyPr/>
          <a:lstStyle/>
          <a:p>
            <a:endParaRPr lang="en-US" sz="1000" dirty="0"/>
          </a:p>
        </p:txBody>
      </p:sp>
      <p:sp>
        <p:nvSpPr>
          <p:cNvPr id="6" name="Slide Number Placeholder 5">
            <a:extLst>
              <a:ext uri="{FF2B5EF4-FFF2-40B4-BE49-F238E27FC236}">
                <a16:creationId xmlns:a16="http://schemas.microsoft.com/office/drawing/2014/main" id="{E753C85C-3801-46F0-A100-616F5F2F82E9}"/>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14218702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CB06-0454-4BF1-8011-F8B1A95954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20A70-D33B-4461-B74C-3F59ADB16141}"/>
              </a:ext>
            </a:extLst>
          </p:cNvPr>
          <p:cNvSpPr>
            <a:spLocks noGrp="1"/>
          </p:cNvSpPr>
          <p:nvPr>
            <p:ph sz="half" idx="1"/>
          </p:nvPr>
        </p:nvSpPr>
        <p:spPr>
          <a:xfrm>
            <a:off x="1408813" y="2163725"/>
            <a:ext cx="4610986" cy="4013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881BDF9-836E-431C-8EFA-417A9BEE9F4B}"/>
              </a:ext>
            </a:extLst>
          </p:cNvPr>
          <p:cNvSpPr>
            <a:spLocks noGrp="1"/>
          </p:cNvSpPr>
          <p:nvPr>
            <p:ph sz="half" idx="2"/>
          </p:nvPr>
        </p:nvSpPr>
        <p:spPr>
          <a:xfrm>
            <a:off x="6257260" y="2163725"/>
            <a:ext cx="4853763" cy="401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CBD9F59-B591-4E2F-899E-3CA78CE82D45}"/>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046CFD12-B3EC-432C-B264-8AB571CAAFD5}"/>
              </a:ext>
            </a:extLst>
          </p:cNvPr>
          <p:cNvSpPr>
            <a:spLocks noGrp="1"/>
          </p:cNvSpPr>
          <p:nvPr>
            <p:ph type="ftr" sz="quarter" idx="11"/>
          </p:nvPr>
        </p:nvSpPr>
        <p:spPr/>
        <p:txBody>
          <a:bodyPr/>
          <a:lstStyle/>
          <a:p>
            <a:endParaRPr lang="en-US" sz="1000" dirty="0"/>
          </a:p>
        </p:txBody>
      </p:sp>
      <p:sp>
        <p:nvSpPr>
          <p:cNvPr id="7" name="Slide Number Placeholder 6">
            <a:extLst>
              <a:ext uri="{FF2B5EF4-FFF2-40B4-BE49-F238E27FC236}">
                <a16:creationId xmlns:a16="http://schemas.microsoft.com/office/drawing/2014/main" id="{48F3CBBA-71B3-4857-80E7-525E89FD903F}"/>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6229050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1886-4F39-4E3E-948D-DBC73F267AED}"/>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B2C7B2A-B6BE-46FD-9278-A5246BF7EEB8}"/>
              </a:ext>
            </a:extLst>
          </p:cNvPr>
          <p:cNvSpPr>
            <a:spLocks noGrp="1"/>
          </p:cNvSpPr>
          <p:nvPr>
            <p:ph type="body" idx="1"/>
          </p:nvPr>
        </p:nvSpPr>
        <p:spPr>
          <a:xfrm>
            <a:off x="839788" y="1681163"/>
            <a:ext cx="5157787"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E85295-E4B5-4D75-954F-B07A2F4CABF8}"/>
              </a:ext>
            </a:extLst>
          </p:cNvPr>
          <p:cNvSpPr>
            <a:spLocks noGrp="1"/>
          </p:cNvSpPr>
          <p:nvPr>
            <p:ph sz="half" idx="2"/>
          </p:nvPr>
        </p:nvSpPr>
        <p:spPr>
          <a:xfrm>
            <a:off x="839788" y="2635623"/>
            <a:ext cx="5157787" cy="35540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687ABF0-C78D-4589-8FA5-0D6238B4B084}"/>
              </a:ext>
            </a:extLst>
          </p:cNvPr>
          <p:cNvSpPr>
            <a:spLocks noGrp="1"/>
          </p:cNvSpPr>
          <p:nvPr>
            <p:ph type="body" sz="quarter" idx="3"/>
          </p:nvPr>
        </p:nvSpPr>
        <p:spPr>
          <a:xfrm>
            <a:off x="6172200" y="1681163"/>
            <a:ext cx="5183188"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6A4064-2E0A-4FC3-837B-14EC0EF3A652}"/>
              </a:ext>
            </a:extLst>
          </p:cNvPr>
          <p:cNvSpPr>
            <a:spLocks noGrp="1"/>
          </p:cNvSpPr>
          <p:nvPr>
            <p:ph sz="quarter" idx="4"/>
          </p:nvPr>
        </p:nvSpPr>
        <p:spPr>
          <a:xfrm>
            <a:off x="6172200" y="2635623"/>
            <a:ext cx="5183188" cy="3554040"/>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8E3C169-8D29-4CC4-9581-748178F3C00A}"/>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F14EC709-AAD9-475C-AC6A-943A8E872A97}"/>
              </a:ext>
            </a:extLst>
          </p:cNvPr>
          <p:cNvSpPr>
            <a:spLocks noGrp="1"/>
          </p:cNvSpPr>
          <p:nvPr>
            <p:ph type="ftr" sz="quarter" idx="11"/>
          </p:nvPr>
        </p:nvSpPr>
        <p:spPr/>
        <p:txBody>
          <a:bodyPr/>
          <a:lstStyle/>
          <a:p>
            <a:endParaRPr lang="en-US" sz="1000" dirty="0"/>
          </a:p>
        </p:txBody>
      </p:sp>
      <p:sp>
        <p:nvSpPr>
          <p:cNvPr id="9" name="Slide Number Placeholder 8">
            <a:extLst>
              <a:ext uri="{FF2B5EF4-FFF2-40B4-BE49-F238E27FC236}">
                <a16:creationId xmlns:a16="http://schemas.microsoft.com/office/drawing/2014/main" id="{020C0E3E-587D-46EB-AAF5-011C137B0309}"/>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3421097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E062-B7F5-4D30-B416-1BBB4A7D0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BDFF7A-EBD3-4FEB-8451-5D7355069117}"/>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08F54A2D-2C4B-4E1D-AC16-E3B1F1DDB562}"/>
              </a:ext>
            </a:extLst>
          </p:cNvPr>
          <p:cNvSpPr>
            <a:spLocks noGrp="1"/>
          </p:cNvSpPr>
          <p:nvPr>
            <p:ph type="ftr" sz="quarter" idx="11"/>
          </p:nvPr>
        </p:nvSpPr>
        <p:spPr/>
        <p:txBody>
          <a:bodyPr/>
          <a:lstStyle/>
          <a:p>
            <a:endParaRPr lang="en-US" sz="1000" dirty="0"/>
          </a:p>
        </p:txBody>
      </p:sp>
      <p:sp>
        <p:nvSpPr>
          <p:cNvPr id="5" name="Slide Number Placeholder 4">
            <a:extLst>
              <a:ext uri="{FF2B5EF4-FFF2-40B4-BE49-F238E27FC236}">
                <a16:creationId xmlns:a16="http://schemas.microsoft.com/office/drawing/2014/main" id="{2C11F373-DB96-4AEA-8E3E-7EDEA213DEEC}"/>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90897710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p>
            <a:endParaRPr lang="en-US" sz="1000" dirty="0"/>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53942744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09F8C-8071-4BE5-AD6F-C98F481D1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135B3-14BA-4A88-B6B3-88B77B1C63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7C3A4D-5B69-44B4-B17F-770E83F00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F1C41D-2A59-4512-8034-6DB705787D78}"/>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BD85C494-778C-4EE6-9402-242E1CDD9A69}"/>
              </a:ext>
            </a:extLst>
          </p:cNvPr>
          <p:cNvSpPr>
            <a:spLocks noGrp="1"/>
          </p:cNvSpPr>
          <p:nvPr>
            <p:ph type="ftr" sz="quarter" idx="11"/>
          </p:nvPr>
        </p:nvSpPr>
        <p:spPr/>
        <p:txBody>
          <a:bodyPr/>
          <a:lstStyle/>
          <a:p>
            <a:endParaRPr lang="en-US" sz="1000" dirty="0"/>
          </a:p>
        </p:txBody>
      </p:sp>
      <p:sp>
        <p:nvSpPr>
          <p:cNvPr id="7" name="Slide Number Placeholder 6">
            <a:extLst>
              <a:ext uri="{FF2B5EF4-FFF2-40B4-BE49-F238E27FC236}">
                <a16:creationId xmlns:a16="http://schemas.microsoft.com/office/drawing/2014/main" id="{6F5677B9-C338-4033-9AFE-B8B81C5D8139}"/>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41473924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77DE-4C2E-476F-A419-57470FB66D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9FD1A0-93AE-469A-ADDF-2453B64CAA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C119C9C-EF97-4910-9419-6D7202609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A87172-A64E-4C38-82ED-2A7050B0FB68}"/>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BC0C3E24-28E2-4512-BEA0-DAEC5E8465CB}"/>
              </a:ext>
            </a:extLst>
          </p:cNvPr>
          <p:cNvSpPr>
            <a:spLocks noGrp="1"/>
          </p:cNvSpPr>
          <p:nvPr>
            <p:ph type="ftr" sz="quarter" idx="11"/>
          </p:nvPr>
        </p:nvSpPr>
        <p:spPr/>
        <p:txBody>
          <a:bodyPr/>
          <a:lstStyle/>
          <a:p>
            <a:endParaRPr lang="en-US" sz="1000" dirty="0"/>
          </a:p>
        </p:txBody>
      </p:sp>
      <p:sp>
        <p:nvSpPr>
          <p:cNvPr id="7" name="Slide Number Placeholder 6">
            <a:extLst>
              <a:ext uri="{FF2B5EF4-FFF2-40B4-BE49-F238E27FC236}">
                <a16:creationId xmlns:a16="http://schemas.microsoft.com/office/drawing/2014/main" id="{01F04F0D-DA84-434D-B136-BEE9FD80AB95}"/>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60365268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7A08E557-10DB-421A-876E-1AE58F8E07C4}"/>
              </a:ext>
            </a:extLst>
          </p:cNvPr>
          <p:cNvSpPr/>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ooter Placeholder 4">
            <a:extLst>
              <a:ext uri="{FF2B5EF4-FFF2-40B4-BE49-F238E27FC236}">
                <a16:creationId xmlns:a16="http://schemas.microsoft.com/office/drawing/2014/main" id="{EC2EBCA0-8609-4F35-8CA7-7AD35FDACD73}"/>
              </a:ext>
            </a:extLst>
          </p:cNvPr>
          <p:cNvSpPr>
            <a:spLocks noGrp="1"/>
          </p:cNvSpPr>
          <p:nvPr>
            <p:ph type="ftr" sz="quarter" idx="3"/>
          </p:nvPr>
        </p:nvSpPr>
        <p:spPr>
          <a:xfrm>
            <a:off x="175613" y="6434560"/>
            <a:ext cx="3428012" cy="365125"/>
          </a:xfrm>
          <a:prstGeom prst="rect">
            <a:avLst/>
          </a:prstGeom>
        </p:spPr>
        <p:txBody>
          <a:bodyPr vert="horz" lIns="91440" tIns="45720" rIns="91440" bIns="45720" rtlCol="0" anchor="ctr"/>
          <a:lstStyle>
            <a:lvl1pPr algn="l">
              <a:defRPr sz="1050" spc="50" baseline="0">
                <a:solidFill>
                  <a:schemeClr val="accent2"/>
                </a:solidFill>
                <a:latin typeface="+mn-lt"/>
              </a:defRPr>
            </a:lvl1pPr>
          </a:lstStyle>
          <a:p>
            <a:endParaRPr lang="en-US" sz="1000" dirty="0"/>
          </a:p>
        </p:txBody>
      </p:sp>
      <p:sp>
        <p:nvSpPr>
          <p:cNvPr id="2" name="Title Placeholder 1">
            <a:extLst>
              <a:ext uri="{FF2B5EF4-FFF2-40B4-BE49-F238E27FC236}">
                <a16:creationId xmlns:a16="http://schemas.microsoft.com/office/drawing/2014/main" id="{BFDA9639-38D2-4CD4-A861-F6B4C6CB99BD}"/>
              </a:ext>
            </a:extLst>
          </p:cNvPr>
          <p:cNvSpPr>
            <a:spLocks noGrp="1"/>
          </p:cNvSpPr>
          <p:nvPr>
            <p:ph type="title"/>
          </p:nvPr>
        </p:nvSpPr>
        <p:spPr>
          <a:xfrm>
            <a:off x="908775" y="590372"/>
            <a:ext cx="10202248" cy="132589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DAF00B1-16C1-47B3-A7A0-B71468312896}"/>
              </a:ext>
            </a:extLst>
          </p:cNvPr>
          <p:cNvSpPr>
            <a:spLocks noGrp="1"/>
          </p:cNvSpPr>
          <p:nvPr>
            <p:ph type="body" idx="1"/>
          </p:nvPr>
        </p:nvSpPr>
        <p:spPr>
          <a:xfrm>
            <a:off x="918825" y="1916262"/>
            <a:ext cx="10192198" cy="4133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BCF9501-5B6B-4DAF-B59D-3C129ED805AC}"/>
              </a:ext>
            </a:extLst>
          </p:cNvPr>
          <p:cNvSpPr>
            <a:spLocks noGrp="1"/>
          </p:cNvSpPr>
          <p:nvPr>
            <p:ph type="dt" sz="half" idx="2"/>
          </p:nvPr>
        </p:nvSpPr>
        <p:spPr>
          <a:xfrm>
            <a:off x="9017000" y="6433202"/>
            <a:ext cx="2374150" cy="367841"/>
          </a:xfrm>
          <a:prstGeom prst="rect">
            <a:avLst/>
          </a:prstGeom>
        </p:spPr>
        <p:txBody>
          <a:bodyPr vert="horz" lIns="91440" tIns="45720" rIns="91440" bIns="45720" rtlCol="0" anchor="ctr"/>
          <a:lstStyle>
            <a:lvl1pPr algn="r">
              <a:defRPr sz="1050" spc="50" baseline="0">
                <a:solidFill>
                  <a:srgbClr val="FFFFFF"/>
                </a:solidFill>
                <a:latin typeface="+mn-lt"/>
              </a:defRPr>
            </a:lvl1pPr>
          </a:lstStyle>
          <a:p>
            <a:endParaRPr lang="en-US" dirty="0"/>
          </a:p>
        </p:txBody>
      </p:sp>
      <p:sp>
        <p:nvSpPr>
          <p:cNvPr id="6" name="Slide Number Placeholder 5">
            <a:extLst>
              <a:ext uri="{FF2B5EF4-FFF2-40B4-BE49-F238E27FC236}">
                <a16:creationId xmlns:a16="http://schemas.microsoft.com/office/drawing/2014/main" id="{37685DBD-B7AE-41D8-8CF1-B21CD58E1B45}"/>
              </a:ext>
            </a:extLst>
          </p:cNvPr>
          <p:cNvSpPr>
            <a:spLocks noGrp="1"/>
          </p:cNvSpPr>
          <p:nvPr>
            <p:ph type="sldNum" sz="quarter" idx="4"/>
          </p:nvPr>
        </p:nvSpPr>
        <p:spPr>
          <a:xfrm>
            <a:off x="11391150" y="6433203"/>
            <a:ext cx="693263" cy="367842"/>
          </a:xfrm>
          <a:prstGeom prst="rect">
            <a:avLst/>
          </a:prstGeom>
        </p:spPr>
        <p:txBody>
          <a:bodyPr vert="horz" lIns="91440" tIns="45720" rIns="91440" bIns="45720" rtlCol="0" anchor="ctr"/>
          <a:lstStyle>
            <a:lvl1pPr algn="r">
              <a:defRPr sz="20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130536433"/>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Lst>
  <p:hf hdr="0" ftr="0" dt="0"/>
  <p:txStyles>
    <p:titleStyle>
      <a:lvl1pPr algn="l" defTabSz="914400" rtl="0" eaLnBrk="1" latinLnBrk="0" hangingPunct="1">
        <a:lnSpc>
          <a:spcPct val="90000"/>
        </a:lnSpc>
        <a:spcBef>
          <a:spcPct val="0"/>
        </a:spcBef>
        <a:buNone/>
        <a:defRPr sz="4000" kern="1200">
          <a:solidFill>
            <a:schemeClr val="accent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5"/>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Clr>
          <a:schemeClr val="accent5"/>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Clr>
          <a:schemeClr val="accent5"/>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2736">
          <p15:clr>
            <a:srgbClr val="F26B43"/>
          </p15:clr>
        </p15:guide>
        <p15:guide id="4" orient="horz" pos="3312">
          <p15:clr>
            <a:srgbClr val="F26B43"/>
          </p15:clr>
        </p15:guide>
        <p15:guide id="5" orient="horz" pos="432">
          <p15:clr>
            <a:srgbClr val="F26B43"/>
          </p15:clr>
        </p15:guide>
        <p15:guide id="7" pos="4416">
          <p15:clr>
            <a:srgbClr val="F26B43"/>
          </p15:clr>
        </p15:guide>
        <p15:guide id="8" pos="5568">
          <p15:clr>
            <a:srgbClr val="F26B43"/>
          </p15:clr>
        </p15:guide>
        <p15:guide id="9" pos="7296">
          <p15:clr>
            <a:srgbClr val="F26B43"/>
          </p15:clr>
        </p15:guide>
        <p15:guide id="10" pos="2688">
          <p15:clr>
            <a:srgbClr val="F26B43"/>
          </p15:clr>
        </p15:guide>
        <p15:guide id="11" pos="1536">
          <p15:clr>
            <a:srgbClr val="F26B43"/>
          </p15:clr>
        </p15:guide>
        <p15:guide id="12" pos="384">
          <p15:clr>
            <a:srgbClr val="F26B43"/>
          </p15:clr>
        </p15:guide>
        <p15:guide id="13" pos="2112">
          <p15:clr>
            <a:srgbClr val="F26B43"/>
          </p15:clr>
        </p15:guide>
        <p15:guide id="14" pos="4992">
          <p15:clr>
            <a:srgbClr val="F26B43"/>
          </p15:clr>
        </p15:guide>
        <p15:guide id="15" pos="6720">
          <p15:clr>
            <a:srgbClr val="F26B43"/>
          </p15:clr>
        </p15:guide>
        <p15:guide id="16" pos="960">
          <p15:clr>
            <a:srgbClr val="F26B43"/>
          </p15:clr>
        </p15:guide>
        <p15:guide id="17" pos="3264">
          <p15:clr>
            <a:srgbClr val="F26B43"/>
          </p15:clr>
        </p15:guide>
        <p15:guide id="18" orient="horz" pos="1008">
          <p15:clr>
            <a:srgbClr val="F26B43"/>
          </p15:clr>
        </p15:guide>
        <p15:guide id="19" orient="horz" pos="3888">
          <p15:clr>
            <a:srgbClr val="F26B43"/>
          </p15:clr>
        </p15:guide>
        <p15:guide id="20" pos="6144">
          <p15:clr>
            <a:srgbClr val="F26B43"/>
          </p15:clr>
        </p15:guide>
        <p15:guide id="21" orient="horz" pos="1584">
          <p15:clr>
            <a:srgbClr val="F26B43"/>
          </p15:clr>
        </p15:guide>
        <p15:guide id="22" pos="576">
          <p15:clr>
            <a:srgbClr val="F26B43"/>
          </p15:clr>
        </p15:guide>
        <p15:guide id="23" pos="7104">
          <p15:clr>
            <a:srgbClr val="F26B43"/>
          </p15:clr>
        </p15:guide>
        <p15:guide id="24" pos="768">
          <p15:clr>
            <a:srgbClr val="F26B43"/>
          </p15:clr>
        </p15:guide>
        <p15:guide id="25" pos="69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0D9AD-F97D-8DCF-97C2-FEE69475C0BC}"/>
              </a:ext>
            </a:extLst>
          </p:cNvPr>
          <p:cNvSpPr>
            <a:spLocks noGrp="1"/>
          </p:cNvSpPr>
          <p:nvPr>
            <p:ph type="title"/>
          </p:nvPr>
        </p:nvSpPr>
        <p:spPr/>
        <p:txBody>
          <a:bodyPr/>
          <a:lstStyle/>
          <a:p>
            <a:r>
              <a:rPr lang="en-US" dirty="0"/>
              <a:t>CAPSTONE PROJECT</a:t>
            </a:r>
            <a:br>
              <a:rPr lang="en-US" dirty="0"/>
            </a:br>
            <a:br>
              <a:rPr lang="en-US" dirty="0"/>
            </a:br>
            <a:r>
              <a:rPr lang="en-US" dirty="0"/>
              <a:t>GDP INDICATORS DATASET ANALYSIS</a:t>
            </a:r>
            <a:br>
              <a:rPr lang="en-US" dirty="0"/>
            </a:br>
            <a:br>
              <a:rPr lang="en-US" dirty="0"/>
            </a:br>
            <a:br>
              <a:rPr lang="en-US" dirty="0"/>
            </a:br>
            <a:r>
              <a:rPr lang="en-US" sz="2800" dirty="0"/>
              <a:t>Name : Ishita Jindal</a:t>
            </a:r>
            <a:endParaRPr lang="en-US" dirty="0"/>
          </a:p>
        </p:txBody>
      </p:sp>
      <p:sp>
        <p:nvSpPr>
          <p:cNvPr id="3" name="Slide Number Placeholder 2">
            <a:extLst>
              <a:ext uri="{FF2B5EF4-FFF2-40B4-BE49-F238E27FC236}">
                <a16:creationId xmlns:a16="http://schemas.microsoft.com/office/drawing/2014/main" id="{5D9882FA-049D-25F3-3F24-590E9D0F184A}"/>
              </a:ext>
            </a:extLst>
          </p:cNvPr>
          <p:cNvSpPr>
            <a:spLocks noGrp="1"/>
          </p:cNvSpPr>
          <p:nvPr>
            <p:ph type="sldNum" sz="quarter" idx="4"/>
          </p:nvPr>
        </p:nvSpPr>
        <p:spPr/>
        <p:txBody>
          <a:bodyPr/>
          <a:lstStyle/>
          <a:p>
            <a:fld id="{08AB70BE-1769-45B8-85A6-0C837432C7E6}" type="slidenum">
              <a:rPr lang="en-US" smtClean="0"/>
              <a:pPr/>
              <a:t>1</a:t>
            </a:fld>
            <a:endParaRPr lang="en-US" dirty="0"/>
          </a:p>
        </p:txBody>
      </p:sp>
    </p:spTree>
    <p:extLst>
      <p:ext uri="{BB962C8B-B14F-4D97-AF65-F5344CB8AC3E}">
        <p14:creationId xmlns:p14="http://schemas.microsoft.com/office/powerpoint/2010/main" val="3441048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0035CA-9CFE-43BF-95FD-867FDD861396}"/>
              </a:ext>
            </a:extLst>
          </p:cNvPr>
          <p:cNvSpPr>
            <a:spLocks noGrp="1"/>
          </p:cNvSpPr>
          <p:nvPr>
            <p:ph type="sldNum" sz="quarter" idx="4"/>
          </p:nvPr>
        </p:nvSpPr>
        <p:spPr/>
        <p:txBody>
          <a:bodyPr/>
          <a:lstStyle/>
          <a:p>
            <a:fld id="{08AB70BE-1769-45B8-85A6-0C837432C7E6}" type="slidenum">
              <a:rPr lang="en-US" smtClean="0"/>
              <a:pPr/>
              <a:t>10</a:t>
            </a:fld>
            <a:endParaRPr lang="en-US" dirty="0"/>
          </a:p>
        </p:txBody>
      </p:sp>
      <p:pic>
        <p:nvPicPr>
          <p:cNvPr id="3" name="Picture 2">
            <a:extLst>
              <a:ext uri="{FF2B5EF4-FFF2-40B4-BE49-F238E27FC236}">
                <a16:creationId xmlns:a16="http://schemas.microsoft.com/office/drawing/2014/main" id="{9F26ECFC-DAAB-D7A3-0A0B-CC6A12B23655}"/>
              </a:ext>
            </a:extLst>
          </p:cNvPr>
          <p:cNvPicPr>
            <a:picLocks noChangeAspect="1"/>
          </p:cNvPicPr>
          <p:nvPr/>
        </p:nvPicPr>
        <p:blipFill>
          <a:blip r:embed="rId2"/>
          <a:stretch>
            <a:fillRect/>
          </a:stretch>
        </p:blipFill>
        <p:spPr>
          <a:xfrm>
            <a:off x="2918306" y="274200"/>
            <a:ext cx="6355388" cy="6309600"/>
          </a:xfrm>
          <a:prstGeom prst="rect">
            <a:avLst/>
          </a:prstGeom>
          <a:ln>
            <a:solidFill>
              <a:schemeClr val="tx1"/>
            </a:solidFill>
          </a:ln>
        </p:spPr>
      </p:pic>
    </p:spTree>
    <p:extLst>
      <p:ext uri="{BB962C8B-B14F-4D97-AF65-F5344CB8AC3E}">
        <p14:creationId xmlns:p14="http://schemas.microsoft.com/office/powerpoint/2010/main" val="1380097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0FC9BF5-95CA-F244-38E9-FA65881BC241}"/>
              </a:ext>
            </a:extLst>
          </p:cNvPr>
          <p:cNvSpPr>
            <a:spLocks noGrp="1"/>
          </p:cNvSpPr>
          <p:nvPr>
            <p:ph type="sldNum" sz="quarter" idx="4"/>
          </p:nvPr>
        </p:nvSpPr>
        <p:spPr/>
        <p:txBody>
          <a:bodyPr/>
          <a:lstStyle/>
          <a:p>
            <a:fld id="{08AB70BE-1769-45B8-85A6-0C837432C7E6}" type="slidenum">
              <a:rPr lang="en-US" smtClean="0"/>
              <a:pPr/>
              <a:t>11</a:t>
            </a:fld>
            <a:endParaRPr lang="en-US" dirty="0"/>
          </a:p>
        </p:txBody>
      </p:sp>
      <p:pic>
        <p:nvPicPr>
          <p:cNvPr id="7" name="Picture 6">
            <a:extLst>
              <a:ext uri="{FF2B5EF4-FFF2-40B4-BE49-F238E27FC236}">
                <a16:creationId xmlns:a16="http://schemas.microsoft.com/office/drawing/2014/main" id="{A9FAA052-6A13-7AE1-C09C-BA6108F76ABB}"/>
              </a:ext>
            </a:extLst>
          </p:cNvPr>
          <p:cNvPicPr>
            <a:picLocks noChangeAspect="1"/>
          </p:cNvPicPr>
          <p:nvPr/>
        </p:nvPicPr>
        <p:blipFill>
          <a:blip r:embed="rId2"/>
          <a:stretch>
            <a:fillRect/>
          </a:stretch>
        </p:blipFill>
        <p:spPr>
          <a:xfrm>
            <a:off x="875636" y="0"/>
            <a:ext cx="7174180" cy="4114800"/>
          </a:xfrm>
          <a:prstGeom prst="rect">
            <a:avLst/>
          </a:prstGeom>
          <a:ln>
            <a:solidFill>
              <a:schemeClr val="tx1"/>
            </a:solidFill>
          </a:ln>
        </p:spPr>
      </p:pic>
      <p:pic>
        <p:nvPicPr>
          <p:cNvPr id="9" name="Picture 8">
            <a:extLst>
              <a:ext uri="{FF2B5EF4-FFF2-40B4-BE49-F238E27FC236}">
                <a16:creationId xmlns:a16="http://schemas.microsoft.com/office/drawing/2014/main" id="{1BFF50E5-8A04-D28C-FA27-B046BF7C1015}"/>
              </a:ext>
            </a:extLst>
          </p:cNvPr>
          <p:cNvPicPr>
            <a:picLocks noChangeAspect="1"/>
          </p:cNvPicPr>
          <p:nvPr/>
        </p:nvPicPr>
        <p:blipFill>
          <a:blip r:embed="rId3"/>
          <a:stretch>
            <a:fillRect/>
          </a:stretch>
        </p:blipFill>
        <p:spPr>
          <a:xfrm>
            <a:off x="5636176" y="3689149"/>
            <a:ext cx="6555824" cy="3168850"/>
          </a:xfrm>
          <a:prstGeom prst="rect">
            <a:avLst/>
          </a:prstGeom>
          <a:ln>
            <a:solidFill>
              <a:schemeClr val="tx1"/>
            </a:solidFill>
          </a:ln>
        </p:spPr>
      </p:pic>
    </p:spTree>
    <p:extLst>
      <p:ext uri="{BB962C8B-B14F-4D97-AF65-F5344CB8AC3E}">
        <p14:creationId xmlns:p14="http://schemas.microsoft.com/office/powerpoint/2010/main" val="1012691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DADB9A0B-5BEE-4811-B9BE-434966B3D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person using a computer&#10;&#10;Description automatically generated">
            <a:extLst>
              <a:ext uri="{FF2B5EF4-FFF2-40B4-BE49-F238E27FC236}">
                <a16:creationId xmlns:a16="http://schemas.microsoft.com/office/drawing/2014/main" id="{16EF08AF-58F6-210C-EDD4-9D3F425EA407}"/>
              </a:ext>
            </a:extLst>
          </p:cNvPr>
          <p:cNvPicPr>
            <a:picLocks noGrp="1" noChangeAspect="1"/>
          </p:cNvPicPr>
          <p:nvPr>
            <p:ph type="pic" sz="quarter" idx="13"/>
          </p:nvPr>
        </p:nvPicPr>
        <p:blipFill>
          <a:blip r:embed="rId2"/>
          <a:srcRect t="37" r="-1" b="205"/>
          <a:stretch/>
        </p:blipFill>
        <p:spPr>
          <a:xfrm>
            <a:off x="-29672" y="10"/>
            <a:ext cx="12221671" cy="6857989"/>
          </a:xfrm>
          <a:prstGeom prst="rect">
            <a:avLst/>
          </a:prstGeom>
        </p:spPr>
      </p:pic>
      <p:sp>
        <p:nvSpPr>
          <p:cNvPr id="15" name="Freeform: Shape 14">
            <a:extLst>
              <a:ext uri="{FF2B5EF4-FFF2-40B4-BE49-F238E27FC236}">
                <a16:creationId xmlns:a16="http://schemas.microsoft.com/office/drawing/2014/main" id="{86FAFD5A-982D-4A23-BE62-6332580A8D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9673" y="-7875"/>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5537EB9A-A190-4BBE-8731-EF4F640D2D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 y="4346192"/>
            <a:ext cx="11582399" cy="2514603"/>
          </a:xfrm>
          <a:custGeom>
            <a:avLst/>
            <a:gdLst>
              <a:gd name="connsiteX0" fmla="*/ 3766723 w 11582399"/>
              <a:gd name="connsiteY0" fmla="*/ 0 h 2514603"/>
              <a:gd name="connsiteX1" fmla="*/ 11582399 w 11582399"/>
              <a:gd name="connsiteY1" fmla="*/ 0 h 2514603"/>
              <a:gd name="connsiteX2" fmla="*/ 11582399 w 11582399"/>
              <a:gd name="connsiteY2" fmla="*/ 2514602 h 2514603"/>
              <a:gd name="connsiteX3" fmla="*/ 8231814 w 11582399"/>
              <a:gd name="connsiteY3" fmla="*/ 2514602 h 2514603"/>
              <a:gd name="connsiteX4" fmla="*/ 8231814 w 11582399"/>
              <a:gd name="connsiteY4" fmla="*/ 2514603 h 2514603"/>
              <a:gd name="connsiteX5" fmla="*/ 0 w 11582399"/>
              <a:gd name="connsiteY5" fmla="*/ 2514603 h 2514603"/>
              <a:gd name="connsiteX6" fmla="*/ 0 w 11582399"/>
              <a:gd name="connsiteY6" fmla="*/ 2453759 h 2514603"/>
              <a:gd name="connsiteX7" fmla="*/ 0 w 11582399"/>
              <a:gd name="connsiteY7" fmla="*/ 2436722 h 2514603"/>
              <a:gd name="connsiteX8" fmla="*/ 861 w 11582399"/>
              <a:gd name="connsiteY8" fmla="*/ 2436722 h 2514603"/>
              <a:gd name="connsiteX9" fmla="*/ 12668 w 11582399"/>
              <a:gd name="connsiteY9" fmla="*/ 2202877 h 2514603"/>
              <a:gd name="connsiteX10" fmla="*/ 2453759 w 11582399"/>
              <a:gd name="connsiteY10" fmla="*/ 1 h 2514603"/>
              <a:gd name="connsiteX11" fmla="*/ 2564348 w 11582399"/>
              <a:gd name="connsiteY11" fmla="*/ 2797 h 2514603"/>
              <a:gd name="connsiteX12" fmla="*/ 3766723 w 11582399"/>
              <a:gd name="connsiteY12" fmla="*/ 2797 h 251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82399" h="2514603">
                <a:moveTo>
                  <a:pt x="3766723" y="0"/>
                </a:moveTo>
                <a:lnTo>
                  <a:pt x="11582399" y="0"/>
                </a:lnTo>
                <a:lnTo>
                  <a:pt x="11582399" y="2514602"/>
                </a:lnTo>
                <a:lnTo>
                  <a:pt x="8231814" y="2514602"/>
                </a:lnTo>
                <a:lnTo>
                  <a:pt x="8231814" y="2514603"/>
                </a:lnTo>
                <a:lnTo>
                  <a:pt x="0" y="2514603"/>
                </a:lnTo>
                <a:lnTo>
                  <a:pt x="0" y="2453759"/>
                </a:lnTo>
                <a:lnTo>
                  <a:pt x="0" y="2436722"/>
                </a:lnTo>
                <a:lnTo>
                  <a:pt x="861" y="2436722"/>
                </a:lnTo>
                <a:lnTo>
                  <a:pt x="12668" y="2202877"/>
                </a:lnTo>
                <a:cubicBezTo>
                  <a:pt x="138326" y="965555"/>
                  <a:pt x="1183284" y="1"/>
                  <a:pt x="2453759" y="1"/>
                </a:cubicBezTo>
                <a:lnTo>
                  <a:pt x="2564348" y="2797"/>
                </a:lnTo>
                <a:lnTo>
                  <a:pt x="3766723" y="2797"/>
                </a:ln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EEC0FAB6-9835-4DB8-A338-23665E265F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63394" y="0"/>
            <a:ext cx="4528607" cy="6858000"/>
          </a:xfrm>
          <a:custGeom>
            <a:avLst/>
            <a:gdLst>
              <a:gd name="connsiteX0" fmla="*/ 3611850 w 4528607"/>
              <a:gd name="connsiteY0" fmla="*/ 0 h 6858000"/>
              <a:gd name="connsiteX1" fmla="*/ 4528607 w 4528607"/>
              <a:gd name="connsiteY1" fmla="*/ 0 h 6858000"/>
              <a:gd name="connsiteX2" fmla="*/ 4528607 w 4528607"/>
              <a:gd name="connsiteY2" fmla="*/ 6858000 h 6858000"/>
              <a:gd name="connsiteX3" fmla="*/ 0 w 4528607"/>
              <a:gd name="connsiteY3" fmla="*/ 6858000 h 6858000"/>
              <a:gd name="connsiteX4" fmla="*/ 157749 w 4528607"/>
              <a:gd name="connsiteY4" fmla="*/ 6846005 h 6858000"/>
              <a:gd name="connsiteX5" fmla="*/ 3612770 w 4528607"/>
              <a:gd name="connsiteY5" fmla="*/ 3017366 h 6858000"/>
              <a:gd name="connsiteX6" fmla="*/ 3611350 w 4528607"/>
              <a:gd name="connsiteY6" fmla="*/ 2961216 h 6858000"/>
              <a:gd name="connsiteX7" fmla="*/ 3611850 w 4528607"/>
              <a:gd name="connsiteY7" fmla="*/ 2961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8607" h="6858000">
                <a:moveTo>
                  <a:pt x="3611850" y="0"/>
                </a:moveTo>
                <a:lnTo>
                  <a:pt x="4528607" y="0"/>
                </a:lnTo>
                <a:lnTo>
                  <a:pt x="4528607" y="6858000"/>
                </a:lnTo>
                <a:lnTo>
                  <a:pt x="0" y="6858000"/>
                </a:lnTo>
                <a:lnTo>
                  <a:pt x="157749" y="6846005"/>
                </a:lnTo>
                <a:cubicBezTo>
                  <a:pt x="2098384" y="6648923"/>
                  <a:pt x="3612770" y="5009996"/>
                  <a:pt x="3612770" y="3017366"/>
                </a:cubicBezTo>
                <a:lnTo>
                  <a:pt x="3611350" y="2961216"/>
                </a:lnTo>
                <a:lnTo>
                  <a:pt x="3611850" y="2961216"/>
                </a:lnTo>
                <a:close/>
              </a:path>
            </a:pathLst>
          </a:custGeom>
          <a:solidFill>
            <a:schemeClr val="accent2">
              <a:lumMod val="75000"/>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489DA9-695C-4BD2-25C2-28220D995DE2}"/>
              </a:ext>
            </a:extLst>
          </p:cNvPr>
          <p:cNvSpPr>
            <a:spLocks noGrp="1"/>
          </p:cNvSpPr>
          <p:nvPr>
            <p:ph type="title"/>
          </p:nvPr>
        </p:nvSpPr>
        <p:spPr>
          <a:xfrm>
            <a:off x="2067635" y="4626592"/>
            <a:ext cx="8600365" cy="1224926"/>
          </a:xfrm>
        </p:spPr>
        <p:txBody>
          <a:bodyPr vert="horz" lIns="91440" tIns="45720" rIns="91440" bIns="45720" rtlCol="0" anchor="b">
            <a:normAutofit/>
          </a:bodyPr>
          <a:lstStyle/>
          <a:p>
            <a:pPr>
              <a:lnSpc>
                <a:spcPct val="100000"/>
              </a:lnSpc>
            </a:pPr>
            <a:r>
              <a:rPr lang="en-US" sz="4400" dirty="0">
                <a:solidFill>
                  <a:srgbClr val="FFFFFF"/>
                </a:solidFill>
              </a:rPr>
              <a:t>Data Visualization Analysis</a:t>
            </a:r>
          </a:p>
        </p:txBody>
      </p:sp>
      <p:sp>
        <p:nvSpPr>
          <p:cNvPr id="4" name="Slide Number Placeholder 3">
            <a:extLst>
              <a:ext uri="{FF2B5EF4-FFF2-40B4-BE49-F238E27FC236}">
                <a16:creationId xmlns:a16="http://schemas.microsoft.com/office/drawing/2014/main" id="{E1BC592E-ED8C-005D-422E-BCDAC3248B1C}"/>
              </a:ext>
            </a:extLst>
          </p:cNvPr>
          <p:cNvSpPr>
            <a:spLocks noGrp="1"/>
          </p:cNvSpPr>
          <p:nvPr>
            <p:ph type="sldNum" sz="quarter" idx="4"/>
          </p:nvPr>
        </p:nvSpPr>
        <p:spPr>
          <a:xfrm>
            <a:off x="11391152" y="6433203"/>
            <a:ext cx="702781" cy="367842"/>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pPr algn="r">
                <a:lnSpc>
                  <a:spcPct val="90000"/>
                </a:lnSpc>
                <a:spcAft>
                  <a:spcPts val="600"/>
                </a:spcAft>
              </a:pPr>
              <a:t>12</a:t>
            </a:fld>
            <a:endParaRPr lang="en-US" sz="1900"/>
          </a:p>
        </p:txBody>
      </p:sp>
    </p:spTree>
    <p:extLst>
      <p:ext uri="{BB962C8B-B14F-4D97-AF65-F5344CB8AC3E}">
        <p14:creationId xmlns:p14="http://schemas.microsoft.com/office/powerpoint/2010/main" val="921699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 name="Rectangle 17">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0" name="Freeform: Shape 19">
            <a:extLst>
              <a:ext uri="{FF2B5EF4-FFF2-40B4-BE49-F238E27FC236}">
                <a16:creationId xmlns:a16="http://schemas.microsoft.com/office/drawing/2014/main" id="{10D333AB-F4DE-C9A2-99A5-DC0AD7DE7A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3113" y="4849906"/>
            <a:ext cx="2153783" cy="2008094"/>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862F1F3B-B79A-36BB-3F61-FC8532895974}"/>
              </a:ext>
            </a:extLst>
          </p:cNvPr>
          <p:cNvSpPr>
            <a:spLocks noGrp="1"/>
          </p:cNvSpPr>
          <p:nvPr>
            <p:ph type="title"/>
          </p:nvPr>
        </p:nvSpPr>
        <p:spPr>
          <a:xfrm>
            <a:off x="725353" y="626887"/>
            <a:ext cx="5976621" cy="1298448"/>
          </a:xfrm>
        </p:spPr>
        <p:txBody>
          <a:bodyPr vert="horz" lIns="91440" tIns="45720" rIns="91440" bIns="45720" rtlCol="0" anchor="t">
            <a:normAutofit fontScale="90000"/>
          </a:bodyPr>
          <a:lstStyle/>
          <a:p>
            <a:pPr>
              <a:lnSpc>
                <a:spcPct val="100000"/>
              </a:lnSpc>
            </a:pPr>
            <a:r>
              <a:rPr lang="en-US" sz="4000" dirty="0">
                <a:solidFill>
                  <a:schemeClr val="accent2"/>
                </a:solidFill>
              </a:rPr>
              <a:t>Inflation Trend in South Asian Countries</a:t>
            </a:r>
          </a:p>
        </p:txBody>
      </p:sp>
      <p:sp>
        <p:nvSpPr>
          <p:cNvPr id="5" name="Content Placeholder 4">
            <a:extLst>
              <a:ext uri="{FF2B5EF4-FFF2-40B4-BE49-F238E27FC236}">
                <a16:creationId xmlns:a16="http://schemas.microsoft.com/office/drawing/2014/main" id="{24041F6D-09FB-DE91-905B-ACA52F64E5B8}"/>
              </a:ext>
            </a:extLst>
          </p:cNvPr>
          <p:cNvSpPr>
            <a:spLocks noGrp="1"/>
          </p:cNvSpPr>
          <p:nvPr>
            <p:ph sz="quarter" idx="11"/>
          </p:nvPr>
        </p:nvSpPr>
        <p:spPr>
          <a:xfrm>
            <a:off x="6821170" y="470392"/>
            <a:ext cx="4988560" cy="5760721"/>
          </a:xfrm>
        </p:spPr>
        <p:txBody>
          <a:bodyPr vert="horz" lIns="91440" tIns="45720" rIns="91440" bIns="45720" rtlCol="0" anchor="t">
            <a:normAutofit fontScale="92500" lnSpcReduction="20000"/>
          </a:bodyPr>
          <a:lstStyle/>
          <a:p>
            <a:pPr>
              <a:buClr>
                <a:schemeClr val="accent5"/>
              </a:buClr>
            </a:pPr>
            <a:r>
              <a:rPr lang="en-US" b="0" dirty="0">
                <a:solidFill>
                  <a:schemeClr val="tx1"/>
                </a:solidFill>
                <a:effectLst/>
                <a:latin typeface="Arial Nova Light (Body)"/>
              </a:rPr>
              <a:t>This plot shows the inflation trends over the years for various South Asian countries, providing insight into economic stability.</a:t>
            </a:r>
          </a:p>
          <a:p>
            <a:pPr>
              <a:buClr>
                <a:schemeClr val="accent5"/>
              </a:buClr>
            </a:pPr>
            <a:r>
              <a:rPr lang="en-US" b="0" dirty="0">
                <a:solidFill>
                  <a:schemeClr val="tx1"/>
                </a:solidFill>
                <a:effectLst/>
                <a:latin typeface="Arial Nova Light (Body)"/>
              </a:rPr>
              <a:t>Some notable periods are:</a:t>
            </a:r>
          </a:p>
          <a:p>
            <a:pPr>
              <a:buClr>
                <a:schemeClr val="accent5"/>
              </a:buClr>
              <a:buFont typeface="Courier New" panose="02070309020205020404" pitchFamily="49" charset="0"/>
              <a:buChar char="o"/>
            </a:pPr>
            <a:r>
              <a:rPr kumimoji="0" lang="en-US" altLang="en-US" sz="1800" b="1" i="0" u="none" strike="noStrike" cap="none" normalizeH="0" baseline="0" dirty="0">
                <a:ln>
                  <a:noFill/>
                </a:ln>
                <a:solidFill>
                  <a:schemeClr val="tx1"/>
                </a:solidFill>
                <a:effectLst/>
                <a:latin typeface="Arial Nova Light (Body)"/>
              </a:rPr>
              <a:t>1970s:</a:t>
            </a:r>
            <a:r>
              <a:rPr kumimoji="0" lang="en-US" altLang="en-US" sz="1800" b="0" i="0" u="none" strike="noStrike" cap="none" normalizeH="0" baseline="0" dirty="0">
                <a:ln>
                  <a:noFill/>
                </a:ln>
                <a:solidFill>
                  <a:schemeClr val="tx1"/>
                </a:solidFill>
                <a:effectLst/>
                <a:latin typeface="Arial Nova Light (Body)"/>
              </a:rPr>
              <a:t> A period of high inflation across most countries, likely influenced by global factors like the oil crisis. </a:t>
            </a:r>
          </a:p>
          <a:p>
            <a:pPr>
              <a:buClr>
                <a:schemeClr val="accent5"/>
              </a:buClr>
              <a:buFont typeface="Courier New" panose="02070309020205020404" pitchFamily="49" charset="0"/>
              <a:buChar char="o"/>
            </a:pPr>
            <a:r>
              <a:rPr kumimoji="0" lang="en-US" altLang="en-US" sz="1800" b="1" i="0" u="none" strike="noStrike" cap="none" normalizeH="0" baseline="0" dirty="0">
                <a:ln>
                  <a:noFill/>
                </a:ln>
                <a:solidFill>
                  <a:schemeClr val="tx1"/>
                </a:solidFill>
                <a:effectLst/>
                <a:latin typeface="Arial Nova Light (Body)"/>
              </a:rPr>
              <a:t>1980s:</a:t>
            </a:r>
            <a:r>
              <a:rPr kumimoji="0" lang="en-US" altLang="en-US" sz="1800" b="0" i="0" u="none" strike="noStrike" cap="none" normalizeH="0" baseline="0" dirty="0">
                <a:ln>
                  <a:noFill/>
                </a:ln>
                <a:solidFill>
                  <a:schemeClr val="tx1"/>
                </a:solidFill>
                <a:effectLst/>
                <a:latin typeface="Arial Nova Light (Body)"/>
              </a:rPr>
              <a:t> Inflation rates generally declined in most countries, with some exceptions like Sri Lanka.</a:t>
            </a:r>
          </a:p>
          <a:p>
            <a:pPr>
              <a:buClr>
                <a:schemeClr val="accent5"/>
              </a:buClr>
              <a:buFont typeface="Courier New" panose="02070309020205020404" pitchFamily="49" charset="0"/>
              <a:buChar char="o"/>
            </a:pPr>
            <a:r>
              <a:rPr kumimoji="0" lang="en-US" altLang="en-US" sz="1800" b="1" i="0" u="none" strike="noStrike" cap="none" normalizeH="0" baseline="0" dirty="0">
                <a:ln>
                  <a:noFill/>
                </a:ln>
                <a:solidFill>
                  <a:schemeClr val="tx1"/>
                </a:solidFill>
                <a:effectLst/>
                <a:latin typeface="Arial Nova Light (Body)"/>
              </a:rPr>
              <a:t>1990s:</a:t>
            </a:r>
            <a:r>
              <a:rPr kumimoji="0" lang="en-US" altLang="en-US" sz="1800" b="0" i="0" u="none" strike="noStrike" cap="none" normalizeH="0" baseline="0" dirty="0">
                <a:ln>
                  <a:noFill/>
                </a:ln>
                <a:solidFill>
                  <a:schemeClr val="tx1"/>
                </a:solidFill>
                <a:effectLst/>
                <a:latin typeface="Arial Nova Light (Body)"/>
              </a:rPr>
              <a:t> Inflation remained relatively low and stable in most countries. </a:t>
            </a:r>
          </a:p>
          <a:p>
            <a:pPr>
              <a:buClr>
                <a:schemeClr val="accent5"/>
              </a:buClr>
              <a:buFont typeface="Courier New" panose="02070309020205020404" pitchFamily="49" charset="0"/>
              <a:buChar char="o"/>
            </a:pPr>
            <a:r>
              <a:rPr kumimoji="0" lang="en-US" altLang="en-US" sz="1800" b="1" i="0" u="none" strike="noStrike" cap="none" normalizeH="0" baseline="0" dirty="0">
                <a:ln>
                  <a:noFill/>
                </a:ln>
                <a:solidFill>
                  <a:schemeClr val="tx1"/>
                </a:solidFill>
                <a:effectLst/>
                <a:latin typeface="Arial Nova Light (Body)"/>
              </a:rPr>
              <a:t>2000s:</a:t>
            </a:r>
            <a:r>
              <a:rPr kumimoji="0" lang="en-US" altLang="en-US" sz="1800" b="0" i="0" u="none" strike="noStrike" cap="none" normalizeH="0" baseline="0" dirty="0">
                <a:ln>
                  <a:noFill/>
                </a:ln>
                <a:solidFill>
                  <a:schemeClr val="tx1"/>
                </a:solidFill>
                <a:effectLst/>
                <a:latin typeface="Arial Nova Light (Body)"/>
              </a:rPr>
              <a:t> Inflation rates remained low in most countries, with some fluctuations. </a:t>
            </a:r>
          </a:p>
          <a:p>
            <a:pPr>
              <a:buClr>
                <a:schemeClr val="accent5"/>
              </a:buClr>
              <a:buFont typeface="Courier New" panose="02070309020205020404" pitchFamily="49" charset="0"/>
              <a:buChar char="o"/>
            </a:pPr>
            <a:r>
              <a:rPr kumimoji="0" lang="en-US" altLang="en-US" sz="1800" b="1" i="0" u="none" strike="noStrike" cap="none" normalizeH="0" baseline="0" dirty="0">
                <a:ln>
                  <a:noFill/>
                </a:ln>
                <a:solidFill>
                  <a:schemeClr val="tx1"/>
                </a:solidFill>
                <a:effectLst/>
                <a:latin typeface="Arial Nova Light (Body)"/>
              </a:rPr>
              <a:t>2010s:</a:t>
            </a:r>
            <a:r>
              <a:rPr kumimoji="0" lang="en-US" altLang="en-US" sz="1800" b="0" i="0" u="none" strike="noStrike" cap="none" normalizeH="0" baseline="0" dirty="0">
                <a:ln>
                  <a:noFill/>
                </a:ln>
                <a:solidFill>
                  <a:schemeClr val="tx1"/>
                </a:solidFill>
                <a:effectLst/>
                <a:latin typeface="Arial Nova Light (Body)"/>
              </a:rPr>
              <a:t> Inflation rates remained relatively low and stable in most countries, with some exceptions like Sri Lanka. </a:t>
            </a:r>
          </a:p>
          <a:p>
            <a:pPr>
              <a:buClr>
                <a:schemeClr val="accent5"/>
              </a:buClr>
              <a:buFont typeface="Courier New" panose="02070309020205020404" pitchFamily="49" charset="0"/>
              <a:buChar char="o"/>
            </a:pPr>
            <a:r>
              <a:rPr kumimoji="0" lang="en-US" altLang="en-US" sz="1800" b="1" i="0" u="none" strike="noStrike" cap="none" normalizeH="0" baseline="0" dirty="0">
                <a:ln>
                  <a:noFill/>
                </a:ln>
                <a:solidFill>
                  <a:schemeClr val="tx1"/>
                </a:solidFill>
                <a:effectLst/>
                <a:latin typeface="Arial Nova Light (Body)"/>
              </a:rPr>
              <a:t>2020s:</a:t>
            </a:r>
            <a:r>
              <a:rPr kumimoji="0" lang="en-US" altLang="en-US" sz="1800" b="0" i="0" u="none" strike="noStrike" cap="none" normalizeH="0" baseline="0" dirty="0">
                <a:ln>
                  <a:noFill/>
                </a:ln>
                <a:solidFill>
                  <a:schemeClr val="tx1"/>
                </a:solidFill>
                <a:effectLst/>
                <a:latin typeface="Arial Nova Light (Body)"/>
              </a:rPr>
              <a:t> Inflation rates have increased in some countries, likely due to global factors like the COVID-19 pandemic and the war in Ukraine. </a:t>
            </a:r>
          </a:p>
          <a:p>
            <a:pPr>
              <a:buClr>
                <a:schemeClr val="accent5"/>
              </a:buClr>
            </a:pPr>
            <a:endParaRPr lang="en-US" b="0" dirty="0">
              <a:solidFill>
                <a:schemeClr val="tx1"/>
              </a:solidFill>
              <a:effectLst/>
              <a:latin typeface="Arial Nova Light (Body)"/>
            </a:endParaRPr>
          </a:p>
          <a:p>
            <a:pPr>
              <a:buClr>
                <a:schemeClr val="accent5"/>
              </a:buClr>
            </a:pPr>
            <a:endParaRPr lang="en-US" dirty="0">
              <a:solidFill>
                <a:schemeClr val="tx1"/>
              </a:solidFill>
              <a:latin typeface="Arial Nova Light (Body)"/>
            </a:endParaRPr>
          </a:p>
        </p:txBody>
      </p:sp>
      <p:sp>
        <p:nvSpPr>
          <p:cNvPr id="2" name="Slide Number Placeholder 1">
            <a:extLst>
              <a:ext uri="{FF2B5EF4-FFF2-40B4-BE49-F238E27FC236}">
                <a16:creationId xmlns:a16="http://schemas.microsoft.com/office/drawing/2014/main" id="{71E04509-99F0-B7A3-5C7A-C5A63504613A}"/>
              </a:ext>
            </a:extLst>
          </p:cNvPr>
          <p:cNvSpPr>
            <a:spLocks noGrp="1"/>
          </p:cNvSpPr>
          <p:nvPr>
            <p:ph type="sldNum" sz="quarter" idx="4"/>
          </p:nvPr>
        </p:nvSpPr>
        <p:spPr>
          <a:xfrm>
            <a:off x="11391152" y="6434524"/>
            <a:ext cx="693261" cy="365125"/>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solidFill>
                  <a:schemeClr val="bg2"/>
                </a:solidFill>
              </a:rPr>
              <a:pPr algn="r">
                <a:lnSpc>
                  <a:spcPct val="90000"/>
                </a:lnSpc>
                <a:spcAft>
                  <a:spcPts val="600"/>
                </a:spcAft>
              </a:pPr>
              <a:t>13</a:t>
            </a:fld>
            <a:endParaRPr lang="en-US" sz="1900">
              <a:solidFill>
                <a:schemeClr val="bg2"/>
              </a:solidFill>
            </a:endParaRPr>
          </a:p>
        </p:txBody>
      </p:sp>
      <p:pic>
        <p:nvPicPr>
          <p:cNvPr id="15" name="Content Placeholder 14">
            <a:extLst>
              <a:ext uri="{FF2B5EF4-FFF2-40B4-BE49-F238E27FC236}">
                <a16:creationId xmlns:a16="http://schemas.microsoft.com/office/drawing/2014/main" id="{A0996680-3D19-54C7-D318-2766717AF532}"/>
              </a:ext>
            </a:extLst>
          </p:cNvPr>
          <p:cNvPicPr>
            <a:picLocks noGrp="1" noChangeAspect="1"/>
          </p:cNvPicPr>
          <p:nvPr>
            <p:ph sz="quarter" idx="10"/>
          </p:nvPr>
        </p:nvPicPr>
        <p:blipFill>
          <a:blip r:embed="rId3"/>
          <a:stretch>
            <a:fillRect/>
          </a:stretch>
        </p:blipFill>
        <p:spPr>
          <a:xfrm>
            <a:off x="173396" y="2268507"/>
            <a:ext cx="6647774" cy="3962606"/>
          </a:xfrm>
        </p:spPr>
      </p:pic>
    </p:spTree>
    <p:extLst>
      <p:ext uri="{BB962C8B-B14F-4D97-AF65-F5344CB8AC3E}">
        <p14:creationId xmlns:p14="http://schemas.microsoft.com/office/powerpoint/2010/main" val="4154249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EC8120-03A6-79A1-60C1-65C1DD28096D}"/>
              </a:ext>
            </a:extLst>
          </p:cNvPr>
          <p:cNvSpPr>
            <a:spLocks noGrp="1"/>
          </p:cNvSpPr>
          <p:nvPr>
            <p:ph type="title"/>
          </p:nvPr>
        </p:nvSpPr>
        <p:spPr>
          <a:xfrm>
            <a:off x="1365975" y="345440"/>
            <a:ext cx="5177953" cy="1743542"/>
          </a:xfrm>
        </p:spPr>
        <p:txBody>
          <a:bodyPr>
            <a:normAutofit fontScale="90000"/>
          </a:bodyPr>
          <a:lstStyle/>
          <a:p>
            <a:r>
              <a:rPr lang="en-US" dirty="0"/>
              <a:t>GDP Per Capita Over Years in Middle East &amp; North Africa Region</a:t>
            </a:r>
          </a:p>
        </p:txBody>
      </p:sp>
      <p:sp>
        <p:nvSpPr>
          <p:cNvPr id="3" name="Slide Number Placeholder 2">
            <a:extLst>
              <a:ext uri="{FF2B5EF4-FFF2-40B4-BE49-F238E27FC236}">
                <a16:creationId xmlns:a16="http://schemas.microsoft.com/office/drawing/2014/main" id="{342AD04E-B0C3-A19B-5DDC-ECB871A83850}"/>
              </a:ext>
            </a:extLst>
          </p:cNvPr>
          <p:cNvSpPr>
            <a:spLocks noGrp="1"/>
          </p:cNvSpPr>
          <p:nvPr>
            <p:ph type="sldNum" sz="quarter" idx="4"/>
          </p:nvPr>
        </p:nvSpPr>
        <p:spPr/>
        <p:txBody>
          <a:bodyPr/>
          <a:lstStyle/>
          <a:p>
            <a:fld id="{08AB70BE-1769-45B8-85A6-0C837432C7E6}" type="slidenum">
              <a:rPr lang="en-US" smtClean="0"/>
              <a:pPr/>
              <a:t>14</a:t>
            </a:fld>
            <a:endParaRPr lang="en-US" dirty="0"/>
          </a:p>
        </p:txBody>
      </p:sp>
      <p:pic>
        <p:nvPicPr>
          <p:cNvPr id="8" name="Picture 7">
            <a:extLst>
              <a:ext uri="{FF2B5EF4-FFF2-40B4-BE49-F238E27FC236}">
                <a16:creationId xmlns:a16="http://schemas.microsoft.com/office/drawing/2014/main" id="{D6250EAC-4A33-9799-A35E-1B46AF240AF7}"/>
              </a:ext>
            </a:extLst>
          </p:cNvPr>
          <p:cNvPicPr>
            <a:picLocks noChangeAspect="1"/>
          </p:cNvPicPr>
          <p:nvPr/>
        </p:nvPicPr>
        <p:blipFill>
          <a:blip r:embed="rId3"/>
          <a:stretch>
            <a:fillRect/>
          </a:stretch>
        </p:blipFill>
        <p:spPr>
          <a:xfrm>
            <a:off x="329120" y="2276941"/>
            <a:ext cx="6353429" cy="4235619"/>
          </a:xfrm>
          <a:prstGeom prst="rect">
            <a:avLst/>
          </a:prstGeom>
        </p:spPr>
      </p:pic>
      <p:sp>
        <p:nvSpPr>
          <p:cNvPr id="9" name="Content Placeholder 4">
            <a:extLst>
              <a:ext uri="{FF2B5EF4-FFF2-40B4-BE49-F238E27FC236}">
                <a16:creationId xmlns:a16="http://schemas.microsoft.com/office/drawing/2014/main" id="{F191193B-5574-0D5C-C1C7-A0D1AA674856}"/>
              </a:ext>
            </a:extLst>
          </p:cNvPr>
          <p:cNvSpPr txBox="1">
            <a:spLocks/>
          </p:cNvSpPr>
          <p:nvPr/>
        </p:nvSpPr>
        <p:spPr>
          <a:xfrm>
            <a:off x="6784594" y="751839"/>
            <a:ext cx="4988560" cy="576072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5"/>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Clr>
                <a:schemeClr val="accent5"/>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Clr>
                <a:schemeClr val="accent5"/>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The graph reveals significant divergence in GDP per capita trajectories across the Middle East and North Africa region. Some countries have experienced substantial growth over the years, while others have remained relatively stagnant or even declined.</a:t>
            </a:r>
          </a:p>
          <a:p>
            <a:r>
              <a:rPr lang="en-US" sz="1600" b="1" dirty="0"/>
              <a:t>Qatar </a:t>
            </a:r>
            <a:r>
              <a:rPr lang="en-US" sz="1600" dirty="0"/>
              <a:t>stands out as a notable outlier, demonstrating exceptional GDP per capita growth, particularly in recent decades.</a:t>
            </a:r>
          </a:p>
          <a:p>
            <a:r>
              <a:rPr lang="en-US" sz="1600" dirty="0"/>
              <a:t>Several countries, including </a:t>
            </a:r>
            <a:r>
              <a:rPr lang="en-US" sz="1600" b="1" dirty="0"/>
              <a:t>Yemen, Rep.,</a:t>
            </a:r>
            <a:r>
              <a:rPr lang="en-US" sz="1600" dirty="0"/>
              <a:t> </a:t>
            </a:r>
            <a:r>
              <a:rPr lang="en-US" sz="1600" b="1" dirty="0"/>
              <a:t>Djibouti,</a:t>
            </a:r>
            <a:r>
              <a:rPr lang="en-US" sz="1600" dirty="0"/>
              <a:t> and </a:t>
            </a:r>
            <a:r>
              <a:rPr lang="en-US" sz="1600" b="1" dirty="0"/>
              <a:t>Syrian Arab Republic,</a:t>
            </a:r>
            <a:r>
              <a:rPr lang="en-US" sz="1600" dirty="0"/>
              <a:t> have shown limited or no growth, and in some cases, a decline in GDP per capita.</a:t>
            </a:r>
            <a:endParaRPr lang="en-US" sz="1600" dirty="0">
              <a:solidFill>
                <a:schemeClr val="tx1"/>
              </a:solidFill>
              <a:latin typeface="Arial Nova Light (Body)"/>
            </a:endParaRPr>
          </a:p>
          <a:p>
            <a:r>
              <a:rPr lang="en-US" sz="1600" dirty="0"/>
              <a:t>The graph suggests a potential correlation between oil wealth and economic growth. Countries with significant oil reserves (like UAE, Qatar, Kuwait) tend to exhibit higher GDP per capita.</a:t>
            </a:r>
            <a:endParaRPr lang="en-US" altLang="en-US" sz="1600" dirty="0">
              <a:solidFill>
                <a:schemeClr val="tx1"/>
              </a:solidFill>
              <a:latin typeface="Arial Nova Light (Body)"/>
            </a:endParaRPr>
          </a:p>
          <a:p>
            <a:endParaRPr lang="en-US" sz="1600" dirty="0">
              <a:solidFill>
                <a:schemeClr val="tx1"/>
              </a:solidFill>
              <a:latin typeface="Arial Nova Light (Body)"/>
            </a:endParaRPr>
          </a:p>
          <a:p>
            <a:endParaRPr lang="en-US" sz="1600" dirty="0">
              <a:solidFill>
                <a:schemeClr val="tx1"/>
              </a:solidFill>
              <a:latin typeface="Arial Nova Light (Body)"/>
            </a:endParaRPr>
          </a:p>
        </p:txBody>
      </p:sp>
    </p:spTree>
    <p:extLst>
      <p:ext uri="{BB962C8B-B14F-4D97-AF65-F5344CB8AC3E}">
        <p14:creationId xmlns:p14="http://schemas.microsoft.com/office/powerpoint/2010/main" val="1631804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4" name="Rectangle 33">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36" name="Freeform: Shape 35">
            <a:extLst>
              <a:ext uri="{FF2B5EF4-FFF2-40B4-BE49-F238E27FC236}">
                <a16:creationId xmlns:a16="http://schemas.microsoft.com/office/drawing/2014/main" id="{10D333AB-F4DE-C9A2-99A5-DC0AD7DE7A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3113" y="4849906"/>
            <a:ext cx="2153783" cy="2008094"/>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Content Placeholder 9" descr="A colorful pie chart with text&#10;&#10;Description automatically generated">
            <a:extLst>
              <a:ext uri="{FF2B5EF4-FFF2-40B4-BE49-F238E27FC236}">
                <a16:creationId xmlns:a16="http://schemas.microsoft.com/office/drawing/2014/main" id="{08837E1D-22C0-7EE0-E910-A8477DB02FDF}"/>
              </a:ext>
            </a:extLst>
          </p:cNvPr>
          <p:cNvPicPr>
            <a:picLocks noGrp="1" noChangeAspect="1"/>
          </p:cNvPicPr>
          <p:nvPr>
            <p:ph sz="quarter" idx="11"/>
          </p:nvPr>
        </p:nvPicPr>
        <p:blipFill>
          <a:blip r:embed="rId3"/>
          <a:srcRect l="17311" r="17290"/>
          <a:stretch/>
        </p:blipFill>
        <p:spPr>
          <a:xfrm>
            <a:off x="731521" y="2011679"/>
            <a:ext cx="4684352" cy="4297680"/>
          </a:xfrm>
          <a:prstGeom prst="rect">
            <a:avLst/>
          </a:prstGeom>
        </p:spPr>
      </p:pic>
      <p:sp>
        <p:nvSpPr>
          <p:cNvPr id="4" name="Title 3">
            <a:extLst>
              <a:ext uri="{FF2B5EF4-FFF2-40B4-BE49-F238E27FC236}">
                <a16:creationId xmlns:a16="http://schemas.microsoft.com/office/drawing/2014/main" id="{6FB8613F-2883-10AE-89EE-754728CFC72D}"/>
              </a:ext>
            </a:extLst>
          </p:cNvPr>
          <p:cNvSpPr>
            <a:spLocks noGrp="1"/>
          </p:cNvSpPr>
          <p:nvPr>
            <p:ph type="title"/>
          </p:nvPr>
        </p:nvSpPr>
        <p:spPr>
          <a:xfrm>
            <a:off x="614679" y="548641"/>
            <a:ext cx="4779572" cy="1298448"/>
          </a:xfrm>
        </p:spPr>
        <p:txBody>
          <a:bodyPr vert="horz" lIns="91440" tIns="45720" rIns="91440" bIns="45720" rtlCol="0" anchor="t">
            <a:normAutofit/>
          </a:bodyPr>
          <a:lstStyle/>
          <a:p>
            <a:r>
              <a:rPr lang="en-US" sz="3100">
                <a:solidFill>
                  <a:schemeClr val="accent2"/>
                </a:solidFill>
              </a:rPr>
              <a:t>Share of Global GDP by Region in 2022</a:t>
            </a:r>
          </a:p>
        </p:txBody>
      </p:sp>
      <p:sp>
        <p:nvSpPr>
          <p:cNvPr id="8" name="Content Placeholder 4">
            <a:extLst>
              <a:ext uri="{FF2B5EF4-FFF2-40B4-BE49-F238E27FC236}">
                <a16:creationId xmlns:a16="http://schemas.microsoft.com/office/drawing/2014/main" id="{E91E31B2-1365-9FB6-C025-FCA0AE0DA20D}"/>
              </a:ext>
            </a:extLst>
          </p:cNvPr>
          <p:cNvSpPr txBox="1">
            <a:spLocks/>
          </p:cNvSpPr>
          <p:nvPr/>
        </p:nvSpPr>
        <p:spPr>
          <a:xfrm>
            <a:off x="6035040" y="548638"/>
            <a:ext cx="5546770" cy="576072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0"/>
              </a:spcBef>
              <a:spcAft>
                <a:spcPts val="600"/>
              </a:spcAft>
              <a:buClr>
                <a:schemeClr val="tx1"/>
              </a:buClr>
              <a:buFont typeface="Arial" panose="020B0604020202020204" pitchFamily="34" charset="0"/>
              <a:buChar char="•"/>
              <a:defRPr sz="1800" b="1" kern="1200">
                <a:solidFill>
                  <a:schemeClr val="tx2"/>
                </a:solidFill>
                <a:latin typeface="+mn-lt"/>
                <a:ea typeface="+mn-ea"/>
                <a:cs typeface="+mn-cs"/>
              </a:defRPr>
            </a:lvl1pPr>
            <a:lvl2pPr marL="685800" indent="-228600" algn="l" defTabSz="914400" rtl="0" eaLnBrk="1" latinLnBrk="0" hangingPunct="1">
              <a:lnSpc>
                <a:spcPct val="120000"/>
              </a:lnSpc>
              <a:spcBef>
                <a:spcPts val="0"/>
              </a:spcBef>
              <a:spcAft>
                <a:spcPts val="600"/>
              </a:spcAft>
              <a:buClr>
                <a:schemeClr val="tx1"/>
              </a:buClr>
              <a:buFont typeface="Arial" panose="020B0604020202020204" pitchFamily="34" charset="0"/>
              <a:buChar char="•"/>
              <a:defRPr sz="1600" b="1" kern="1200">
                <a:solidFill>
                  <a:schemeClr val="tx2"/>
                </a:solidFill>
                <a:latin typeface="+mn-lt"/>
                <a:ea typeface="+mn-ea"/>
                <a:cs typeface="+mn-cs"/>
              </a:defRPr>
            </a:lvl2pPr>
            <a:lvl3pPr marL="1143000" indent="-228600" algn="l" defTabSz="914400" rtl="0" eaLnBrk="1" latinLnBrk="0" hangingPunct="1">
              <a:lnSpc>
                <a:spcPct val="120000"/>
              </a:lnSpc>
              <a:spcBef>
                <a:spcPts val="0"/>
              </a:spcBef>
              <a:spcAft>
                <a:spcPts val="600"/>
              </a:spcAft>
              <a:buClr>
                <a:schemeClr val="tx1"/>
              </a:buClr>
              <a:buFont typeface="Arial" panose="020B0604020202020204" pitchFamily="34" charset="0"/>
              <a:buChar char="•"/>
              <a:defRPr sz="1400" b="1" kern="1200">
                <a:solidFill>
                  <a:schemeClr val="tx2"/>
                </a:solidFill>
                <a:latin typeface="+mn-lt"/>
                <a:ea typeface="+mn-ea"/>
                <a:cs typeface="+mn-cs"/>
              </a:defRPr>
            </a:lvl3pPr>
            <a:lvl4pPr marL="1600200" indent="-228600" algn="l" defTabSz="914400" rtl="0" eaLnBrk="1" latinLnBrk="0" hangingPunct="1">
              <a:lnSpc>
                <a:spcPct val="120000"/>
              </a:lnSpc>
              <a:spcBef>
                <a:spcPts val="0"/>
              </a:spcBef>
              <a:spcAft>
                <a:spcPts val="600"/>
              </a:spcAft>
              <a:buClr>
                <a:schemeClr val="tx1"/>
              </a:buClr>
              <a:buFont typeface="Arial" panose="020B0604020202020204" pitchFamily="34" charset="0"/>
              <a:buChar char="•"/>
              <a:defRPr sz="1200" b="1" kern="1200">
                <a:solidFill>
                  <a:schemeClr val="tx2"/>
                </a:solidFill>
                <a:latin typeface="+mn-lt"/>
                <a:ea typeface="+mn-ea"/>
                <a:cs typeface="+mn-cs"/>
              </a:defRPr>
            </a:lvl4pPr>
            <a:lvl5pPr marL="2057400" indent="-228600" algn="l" defTabSz="914400" rtl="0" eaLnBrk="1" latinLnBrk="0" hangingPunct="1">
              <a:lnSpc>
                <a:spcPct val="120000"/>
              </a:lnSpc>
              <a:spcBef>
                <a:spcPts val="0"/>
              </a:spcBef>
              <a:spcAft>
                <a:spcPts val="600"/>
              </a:spcAft>
              <a:buClr>
                <a:schemeClr val="tx1"/>
              </a:buClr>
              <a:buFont typeface="Arial" panose="020B0604020202020204" pitchFamily="34" charset="0"/>
              <a:buChar char="•"/>
              <a:defRPr sz="1200" b="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Clr>
                <a:schemeClr val="accent5"/>
              </a:buClr>
            </a:pPr>
            <a:r>
              <a:rPr kumimoji="0" lang="en-US" altLang="en-US" sz="1500" b="1" i="0" u="none" strike="noStrike" cap="none" normalizeH="0" baseline="0">
                <a:ln>
                  <a:noFill/>
                </a:ln>
                <a:effectLst/>
              </a:rPr>
              <a:t>Uneven Distribution:</a:t>
            </a:r>
            <a:r>
              <a:rPr kumimoji="0" lang="en-US" altLang="en-US" sz="1500" b="0" i="0" u="none" strike="noStrike" cap="none" normalizeH="0" baseline="0">
                <a:ln>
                  <a:noFill/>
                </a:ln>
                <a:effectLst/>
              </a:rPr>
              <a:t> The global GDP is not evenly distributed across regions. There are significant disparities in economic output between different parts of the world. </a:t>
            </a:r>
          </a:p>
          <a:p>
            <a:pPr>
              <a:lnSpc>
                <a:spcPct val="110000"/>
              </a:lnSpc>
              <a:buClr>
                <a:schemeClr val="accent5"/>
              </a:buClr>
            </a:pPr>
            <a:r>
              <a:rPr kumimoji="0" lang="en-US" altLang="en-US" sz="1500" b="1" i="0" u="none" strike="noStrike" cap="none" normalizeH="0" baseline="0">
                <a:ln>
                  <a:noFill/>
                </a:ln>
                <a:effectLst/>
              </a:rPr>
              <a:t>Dominance of Developed Regions:</a:t>
            </a:r>
            <a:r>
              <a:rPr kumimoji="0" lang="en-US" altLang="en-US" sz="1500" b="0" i="0" u="none" strike="noStrike" cap="none" normalizeH="0" baseline="0">
                <a:ln>
                  <a:noFill/>
                </a:ln>
                <a:effectLst/>
              </a:rPr>
              <a:t> Developed regions like Europe &amp; Central Asia, Latin America &amp; Caribbean, and </a:t>
            </a:r>
            <a:r>
              <a:rPr lang="en-US" altLang="en-US" sz="1500" b="0"/>
              <a:t>Sub-Saharan Africa </a:t>
            </a:r>
            <a:r>
              <a:rPr kumimoji="0" lang="en-US" altLang="en-US" sz="1500" b="0" i="0" u="none" strike="noStrike" cap="none" normalizeH="0" baseline="0">
                <a:ln>
                  <a:noFill/>
                </a:ln>
                <a:effectLst/>
              </a:rPr>
              <a:t>hold a larger share of the global GDP compared to developing regions.</a:t>
            </a:r>
          </a:p>
          <a:p>
            <a:pPr>
              <a:lnSpc>
                <a:spcPct val="110000"/>
              </a:lnSpc>
              <a:buClr>
                <a:schemeClr val="accent5"/>
              </a:buClr>
            </a:pPr>
            <a:r>
              <a:rPr lang="en-US" altLang="en-US" sz="1500" b="0"/>
              <a:t>Regional Analysis can be:</a:t>
            </a:r>
          </a:p>
          <a:p>
            <a:pPr>
              <a:lnSpc>
                <a:spcPct val="110000"/>
              </a:lnSpc>
              <a:buClr>
                <a:schemeClr val="accent5"/>
              </a:buClr>
            </a:pPr>
            <a:r>
              <a:rPr kumimoji="0" lang="en-US" altLang="en-US" sz="1500" i="0" u="none" strike="noStrike" cap="none" normalizeH="0" baseline="0">
                <a:ln>
                  <a:noFill/>
                </a:ln>
                <a:effectLst/>
              </a:rPr>
              <a:t>Latin America &amp; Caribbean </a:t>
            </a:r>
            <a:r>
              <a:rPr kumimoji="0" lang="en-US" altLang="en-US" sz="1500" b="0" i="0" u="none" strike="noStrike" cap="none" normalizeH="0" baseline="0">
                <a:ln>
                  <a:noFill/>
                </a:ln>
                <a:effectLst/>
              </a:rPr>
              <a:t>has the largest share of global GDP at 30.8%, indicating a significant economic influence on the global stage.</a:t>
            </a:r>
          </a:p>
          <a:p>
            <a:pPr>
              <a:lnSpc>
                <a:spcPct val="110000"/>
              </a:lnSpc>
              <a:buClr>
                <a:schemeClr val="accent5"/>
              </a:buClr>
            </a:pPr>
            <a:r>
              <a:rPr kumimoji="0" lang="en-US" altLang="en-US" sz="1500" i="0" u="none" strike="noStrike" cap="none" normalizeH="0" baseline="0">
                <a:ln>
                  <a:noFill/>
                </a:ln>
                <a:effectLst/>
              </a:rPr>
              <a:t>Europe &amp; Central Asia </a:t>
            </a:r>
            <a:r>
              <a:rPr kumimoji="0" lang="en-US" altLang="en-US" sz="1500" b="0" i="0" u="none" strike="noStrike" cap="none" normalizeH="0" baseline="0">
                <a:ln>
                  <a:noFill/>
                </a:ln>
                <a:effectLst/>
              </a:rPr>
              <a:t>comes in second with a 21.8% share, also highlighting its substantial contribution to the global economy. </a:t>
            </a:r>
          </a:p>
          <a:p>
            <a:pPr>
              <a:lnSpc>
                <a:spcPct val="110000"/>
              </a:lnSpc>
              <a:buClr>
                <a:schemeClr val="accent5"/>
              </a:buClr>
            </a:pPr>
            <a:r>
              <a:rPr lang="en-US" altLang="en-US" sz="1500"/>
              <a:t>North America</a:t>
            </a:r>
            <a:r>
              <a:rPr kumimoji="0" lang="en-US" altLang="en-US" sz="1500" b="0" i="0" u="none" strike="noStrike" cap="none" normalizeH="0" baseline="0">
                <a:ln>
                  <a:noFill/>
                </a:ln>
                <a:effectLst/>
              </a:rPr>
              <a:t> has the smallest share of global GDP at 1.1%, indicating significant economic challenges and disparities within the region. </a:t>
            </a:r>
          </a:p>
          <a:p>
            <a:pPr>
              <a:lnSpc>
                <a:spcPct val="110000"/>
              </a:lnSpc>
              <a:buClr>
                <a:schemeClr val="accent5"/>
              </a:buClr>
            </a:pPr>
            <a:r>
              <a:rPr lang="en-US" altLang="en-US" sz="1500"/>
              <a:t>Sub-Saharan Africa </a:t>
            </a:r>
            <a:r>
              <a:rPr kumimoji="0" lang="en-US" altLang="en-US" sz="1500" b="0" i="0" u="none" strike="noStrike" cap="none" normalizeH="0" baseline="0">
                <a:ln>
                  <a:noFill/>
                </a:ln>
                <a:effectLst/>
              </a:rPr>
              <a:t>holds a substantial share of 27.0%, reflecting the economic growth and development of countries like China.</a:t>
            </a:r>
          </a:p>
          <a:p>
            <a:pPr>
              <a:lnSpc>
                <a:spcPct val="110000"/>
              </a:lnSpc>
              <a:buClr>
                <a:schemeClr val="accent5"/>
              </a:buClr>
            </a:pPr>
            <a:endParaRPr lang="en-US" sz="1500" noProof="1"/>
          </a:p>
        </p:txBody>
      </p:sp>
      <p:sp>
        <p:nvSpPr>
          <p:cNvPr id="3" name="Slide Number Placeholder 2">
            <a:extLst>
              <a:ext uri="{FF2B5EF4-FFF2-40B4-BE49-F238E27FC236}">
                <a16:creationId xmlns:a16="http://schemas.microsoft.com/office/drawing/2014/main" id="{79E97A5F-8A74-2493-9B0C-E5376396F1B7}"/>
              </a:ext>
            </a:extLst>
          </p:cNvPr>
          <p:cNvSpPr>
            <a:spLocks noGrp="1"/>
          </p:cNvSpPr>
          <p:nvPr>
            <p:ph type="sldNum" sz="quarter" idx="4"/>
          </p:nvPr>
        </p:nvSpPr>
        <p:spPr>
          <a:xfrm>
            <a:off x="11391152" y="6434524"/>
            <a:ext cx="693261" cy="365125"/>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solidFill>
                  <a:schemeClr val="bg2"/>
                </a:solidFill>
              </a:rPr>
              <a:pPr algn="r">
                <a:lnSpc>
                  <a:spcPct val="90000"/>
                </a:lnSpc>
                <a:spcAft>
                  <a:spcPts val="600"/>
                </a:spcAft>
              </a:pPr>
              <a:t>15</a:t>
            </a:fld>
            <a:endParaRPr lang="en-US" sz="1900">
              <a:solidFill>
                <a:schemeClr val="bg2"/>
              </a:solidFill>
            </a:endParaRPr>
          </a:p>
        </p:txBody>
      </p:sp>
    </p:spTree>
    <p:extLst>
      <p:ext uri="{BB962C8B-B14F-4D97-AF65-F5344CB8AC3E}">
        <p14:creationId xmlns:p14="http://schemas.microsoft.com/office/powerpoint/2010/main" val="1748824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D9321D-79AC-AC52-77EE-48647BFA150F}"/>
              </a:ext>
            </a:extLst>
          </p:cNvPr>
          <p:cNvSpPr>
            <a:spLocks noGrp="1"/>
          </p:cNvSpPr>
          <p:nvPr>
            <p:ph type="title"/>
          </p:nvPr>
        </p:nvSpPr>
        <p:spPr>
          <a:xfrm>
            <a:off x="1202084" y="-1091588"/>
            <a:ext cx="11224611" cy="3436653"/>
          </a:xfrm>
        </p:spPr>
        <p:txBody>
          <a:bodyPr>
            <a:normAutofit/>
          </a:bodyPr>
          <a:lstStyle/>
          <a:p>
            <a:r>
              <a:rPr lang="en-US" dirty="0"/>
              <a:t>Average GDP per capita growth (annual %) in Europe &amp; Central Asia(2022)</a:t>
            </a:r>
          </a:p>
        </p:txBody>
      </p:sp>
      <p:pic>
        <p:nvPicPr>
          <p:cNvPr id="7" name="Content Placeholder 6">
            <a:extLst>
              <a:ext uri="{FF2B5EF4-FFF2-40B4-BE49-F238E27FC236}">
                <a16:creationId xmlns:a16="http://schemas.microsoft.com/office/drawing/2014/main" id="{F0E3CA08-F928-CF5F-4855-E404E11E3B22}"/>
              </a:ext>
            </a:extLst>
          </p:cNvPr>
          <p:cNvPicPr>
            <a:picLocks noGrp="1" noChangeAspect="1"/>
          </p:cNvPicPr>
          <p:nvPr>
            <p:ph sz="quarter" idx="11"/>
          </p:nvPr>
        </p:nvPicPr>
        <p:blipFill>
          <a:blip r:embed="rId3"/>
          <a:stretch>
            <a:fillRect/>
          </a:stretch>
        </p:blipFill>
        <p:spPr>
          <a:xfrm>
            <a:off x="2005046" y="1250489"/>
            <a:ext cx="9134856" cy="3262447"/>
          </a:xfrm>
        </p:spPr>
      </p:pic>
      <p:sp>
        <p:nvSpPr>
          <p:cNvPr id="2" name="Slide Number Placeholder 1">
            <a:extLst>
              <a:ext uri="{FF2B5EF4-FFF2-40B4-BE49-F238E27FC236}">
                <a16:creationId xmlns:a16="http://schemas.microsoft.com/office/drawing/2014/main" id="{CD6EE69C-73C8-9D1D-8226-20354262527C}"/>
              </a:ext>
            </a:extLst>
          </p:cNvPr>
          <p:cNvSpPr>
            <a:spLocks noGrp="1"/>
          </p:cNvSpPr>
          <p:nvPr>
            <p:ph type="sldNum" sz="quarter" idx="4"/>
          </p:nvPr>
        </p:nvSpPr>
        <p:spPr/>
        <p:txBody>
          <a:bodyPr/>
          <a:lstStyle/>
          <a:p>
            <a:fld id="{08AB70BE-1769-45B8-85A6-0C837432C7E6}" type="slidenum">
              <a:rPr lang="en-US" smtClean="0"/>
              <a:pPr/>
              <a:t>16</a:t>
            </a:fld>
            <a:endParaRPr lang="en-US" dirty="0"/>
          </a:p>
        </p:txBody>
      </p:sp>
      <p:sp>
        <p:nvSpPr>
          <p:cNvPr id="10" name="Content Placeholder 4">
            <a:extLst>
              <a:ext uri="{FF2B5EF4-FFF2-40B4-BE49-F238E27FC236}">
                <a16:creationId xmlns:a16="http://schemas.microsoft.com/office/drawing/2014/main" id="{1A2BC1A0-E6B7-8A69-F511-AD6F3F197405}"/>
              </a:ext>
            </a:extLst>
          </p:cNvPr>
          <p:cNvSpPr txBox="1">
            <a:spLocks/>
          </p:cNvSpPr>
          <p:nvPr/>
        </p:nvSpPr>
        <p:spPr>
          <a:xfrm>
            <a:off x="1052098" y="4452921"/>
            <a:ext cx="9844502" cy="230917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0"/>
              </a:spcBef>
              <a:spcAft>
                <a:spcPts val="600"/>
              </a:spcAft>
              <a:buClr>
                <a:schemeClr val="tx1"/>
              </a:buClr>
              <a:buFont typeface="Arial" panose="020B0604020202020204" pitchFamily="34" charset="0"/>
              <a:buChar char="•"/>
              <a:defRPr sz="1800" kern="1200">
                <a:solidFill>
                  <a:schemeClr val="tx2"/>
                </a:solidFill>
                <a:latin typeface="+mn-lt"/>
                <a:ea typeface="+mn-ea"/>
                <a:cs typeface="+mn-cs"/>
              </a:defRPr>
            </a:lvl1pPr>
            <a:lvl2pPr marL="685800" indent="-228600" algn="l" defTabSz="914400" rtl="0" eaLnBrk="1" latinLnBrk="0" hangingPunct="1">
              <a:lnSpc>
                <a:spcPct val="120000"/>
              </a:lnSpc>
              <a:spcBef>
                <a:spcPts val="0"/>
              </a:spcBef>
              <a:spcAft>
                <a:spcPts val="600"/>
              </a:spcAft>
              <a:buClr>
                <a:schemeClr val="tx1"/>
              </a:buClr>
              <a:buFont typeface="Arial" panose="020B0604020202020204" pitchFamily="34" charset="0"/>
              <a:buChar char="•"/>
              <a:defRPr sz="1600" kern="1200">
                <a:solidFill>
                  <a:schemeClr val="tx2"/>
                </a:solidFill>
                <a:latin typeface="+mn-lt"/>
                <a:ea typeface="+mn-ea"/>
                <a:cs typeface="+mn-cs"/>
              </a:defRPr>
            </a:lvl2pPr>
            <a:lvl3pPr marL="1143000" indent="-228600" algn="l" defTabSz="914400" rtl="0" eaLnBrk="1" latinLnBrk="0" hangingPunct="1">
              <a:lnSpc>
                <a:spcPct val="120000"/>
              </a:lnSpc>
              <a:spcBef>
                <a:spcPts val="0"/>
              </a:spcBef>
              <a:spcAft>
                <a:spcPts val="600"/>
              </a:spcAft>
              <a:buClr>
                <a:schemeClr val="tx1"/>
              </a:buClr>
              <a:buFont typeface="Arial" panose="020B0604020202020204" pitchFamily="34" charset="0"/>
              <a:buChar char="•"/>
              <a:defRPr sz="1400" kern="1200">
                <a:solidFill>
                  <a:schemeClr val="tx2"/>
                </a:solidFill>
                <a:latin typeface="+mn-lt"/>
                <a:ea typeface="+mn-ea"/>
                <a:cs typeface="+mn-cs"/>
              </a:defRPr>
            </a:lvl3pPr>
            <a:lvl4pPr marL="1600200" indent="-228600" algn="l" defTabSz="914400" rtl="0" eaLnBrk="1" latinLnBrk="0" hangingPunct="1">
              <a:lnSpc>
                <a:spcPct val="120000"/>
              </a:lnSpc>
              <a:spcBef>
                <a:spcPts val="0"/>
              </a:spcBef>
              <a:spcAft>
                <a:spcPts val="600"/>
              </a:spcAft>
              <a:buClr>
                <a:schemeClr val="tx1"/>
              </a:buClr>
              <a:buFont typeface="Arial" panose="020B0604020202020204" pitchFamily="34" charset="0"/>
              <a:buChar char="•"/>
              <a:defRPr sz="1200" kern="1200">
                <a:solidFill>
                  <a:schemeClr val="tx2"/>
                </a:solidFill>
                <a:latin typeface="+mn-lt"/>
                <a:ea typeface="+mn-ea"/>
                <a:cs typeface="+mn-cs"/>
              </a:defRPr>
            </a:lvl4pPr>
            <a:lvl5pPr marL="2057400" indent="-228600" algn="l" defTabSz="914400" rtl="0" eaLnBrk="1" latinLnBrk="0" hangingPunct="1">
              <a:lnSpc>
                <a:spcPct val="120000"/>
              </a:lnSpc>
              <a:spcBef>
                <a:spcPts val="0"/>
              </a:spcBef>
              <a:spcAft>
                <a:spcPts val="600"/>
              </a:spcAft>
              <a:buClr>
                <a:schemeClr val="tx1"/>
              </a:buClr>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5"/>
              </a:buClr>
            </a:pPr>
            <a:r>
              <a:rPr lang="en-US" sz="1600" dirty="0">
                <a:solidFill>
                  <a:schemeClr val="tx1"/>
                </a:solidFill>
                <a:latin typeface="Arial Nova Light (Body)"/>
              </a:rPr>
              <a:t>The graph reveals a significant divergence in economic performance across Europe and Central Asia in 2022. Some countries experienced substantial GDP per capita growth, while others faced contractions.</a:t>
            </a:r>
          </a:p>
          <a:p>
            <a:pPr>
              <a:buClr>
                <a:schemeClr val="accent5"/>
              </a:buClr>
            </a:pPr>
            <a:r>
              <a:rPr kumimoji="0" lang="en-US" altLang="en-US" sz="1600" i="0" u="none" strike="noStrike" cap="none" normalizeH="0" baseline="0" dirty="0">
                <a:ln>
                  <a:noFill/>
                </a:ln>
                <a:solidFill>
                  <a:schemeClr val="tx1"/>
                </a:solidFill>
                <a:effectLst/>
                <a:latin typeface="Arial Nova Light (Body)"/>
              </a:rPr>
              <a:t>Top Performers:</a:t>
            </a:r>
            <a:r>
              <a:rPr lang="en-US" altLang="en-US" sz="1600" dirty="0">
                <a:solidFill>
                  <a:schemeClr val="tx1"/>
                </a:solidFill>
                <a:latin typeface="Arial Nova Light (Body)"/>
              </a:rPr>
              <a:t> </a:t>
            </a:r>
            <a:r>
              <a:rPr kumimoji="0" lang="en-US" altLang="en-US" sz="1600" i="0" u="none" strike="noStrike" cap="none" normalizeH="0" baseline="0" dirty="0">
                <a:ln>
                  <a:noFill/>
                </a:ln>
                <a:solidFill>
                  <a:schemeClr val="tx1"/>
                </a:solidFill>
                <a:effectLst/>
                <a:latin typeface="Arial Nova Light (Body)"/>
              </a:rPr>
              <a:t>Iceland stands out as the top performer with a remarkable GDP per capita growth rate. </a:t>
            </a:r>
            <a:r>
              <a:rPr lang="en-US" altLang="en-US" sz="1600" dirty="0">
                <a:solidFill>
                  <a:schemeClr val="tx1"/>
                </a:solidFill>
                <a:latin typeface="Arial Nova Light (Body)"/>
              </a:rPr>
              <a:t>Andorra</a:t>
            </a:r>
            <a:r>
              <a:rPr kumimoji="0" lang="en-US" altLang="en-US" sz="1600" i="0" u="none" strike="noStrike" cap="none" normalizeH="0" baseline="0" dirty="0">
                <a:ln>
                  <a:noFill/>
                </a:ln>
                <a:solidFill>
                  <a:schemeClr val="tx1"/>
                </a:solidFill>
                <a:effectLst/>
                <a:latin typeface="Arial Nova Light (Body)"/>
              </a:rPr>
              <a:t> and France also recorded strong positive growth. </a:t>
            </a:r>
          </a:p>
          <a:p>
            <a:pPr>
              <a:buClr>
                <a:schemeClr val="accent5"/>
              </a:buClr>
            </a:pPr>
            <a:r>
              <a:rPr kumimoji="0" lang="en-US" altLang="en-US" sz="1600" i="0" u="none" strike="noStrike" cap="none" normalizeH="0" baseline="0" dirty="0">
                <a:ln>
                  <a:noFill/>
                </a:ln>
                <a:solidFill>
                  <a:schemeClr val="tx1"/>
                </a:solidFill>
                <a:effectLst/>
                <a:latin typeface="Arial Nova Light (Body)"/>
              </a:rPr>
              <a:t>Contracting Economies:</a:t>
            </a:r>
            <a:r>
              <a:rPr lang="en-US" altLang="en-US" sz="1600" dirty="0">
                <a:solidFill>
                  <a:schemeClr val="tx1"/>
                </a:solidFill>
                <a:latin typeface="Arial Nova Light (Body)"/>
              </a:rPr>
              <a:t> </a:t>
            </a:r>
            <a:r>
              <a:rPr kumimoji="0" lang="en-US" altLang="en-US" sz="1600" i="0" u="none" strike="noStrike" cap="none" normalizeH="0" baseline="0" dirty="0">
                <a:ln>
                  <a:noFill/>
                </a:ln>
                <a:solidFill>
                  <a:schemeClr val="tx1"/>
                </a:solidFill>
                <a:effectLst/>
                <a:latin typeface="Arial Nova Light (Body)"/>
              </a:rPr>
              <a:t>Ukraine experienced a significant decline in GDP per capita. </a:t>
            </a:r>
          </a:p>
          <a:p>
            <a:pPr>
              <a:buClr>
                <a:schemeClr val="accent5"/>
              </a:buClr>
            </a:pPr>
            <a:r>
              <a:rPr kumimoji="0" lang="en-US" altLang="en-US" sz="1600" i="0" u="none" strike="noStrike" cap="none" normalizeH="0" baseline="0" dirty="0">
                <a:ln>
                  <a:noFill/>
                </a:ln>
                <a:solidFill>
                  <a:schemeClr val="tx1"/>
                </a:solidFill>
                <a:effectLst/>
                <a:latin typeface="Arial Nova Light (Body)"/>
              </a:rPr>
              <a:t>Moderate Growth: A majority of the countries exhibited moderate growth rates, ranging from 0% to 5%</a:t>
            </a:r>
            <a:endParaRPr lang="en-US" sz="1600" dirty="0">
              <a:solidFill>
                <a:schemeClr val="tx1"/>
              </a:solidFill>
              <a:latin typeface="Arial Nova Light (Body)"/>
            </a:endParaRPr>
          </a:p>
          <a:p>
            <a:pPr>
              <a:buClr>
                <a:schemeClr val="accent5"/>
              </a:buClr>
            </a:pPr>
            <a:endParaRPr lang="en-US" sz="1600" dirty="0">
              <a:solidFill>
                <a:schemeClr val="tx1"/>
              </a:solidFill>
              <a:latin typeface="Arial Nova Light (Body)"/>
            </a:endParaRPr>
          </a:p>
        </p:txBody>
      </p:sp>
    </p:spTree>
    <p:extLst>
      <p:ext uri="{BB962C8B-B14F-4D97-AF65-F5344CB8AC3E}">
        <p14:creationId xmlns:p14="http://schemas.microsoft.com/office/powerpoint/2010/main" val="517068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442FD-C3A2-0872-BF5D-D3D58A96A7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5E72CB6-2710-D497-1F6C-324E610A0255}"/>
              </a:ext>
            </a:extLst>
          </p:cNvPr>
          <p:cNvSpPr>
            <a:spLocks noGrp="1"/>
          </p:cNvSpPr>
          <p:nvPr>
            <p:ph type="title"/>
          </p:nvPr>
        </p:nvSpPr>
        <p:spPr>
          <a:xfrm>
            <a:off x="1187795" y="410754"/>
            <a:ext cx="5177953" cy="1743542"/>
          </a:xfrm>
        </p:spPr>
        <p:txBody>
          <a:bodyPr>
            <a:normAutofit/>
          </a:bodyPr>
          <a:lstStyle/>
          <a:p>
            <a:r>
              <a:rPr lang="en-US" dirty="0"/>
              <a:t>Inflation vs GDP Per Capita in North America Region</a:t>
            </a:r>
          </a:p>
        </p:txBody>
      </p:sp>
      <p:sp>
        <p:nvSpPr>
          <p:cNvPr id="3" name="Slide Number Placeholder 2">
            <a:extLst>
              <a:ext uri="{FF2B5EF4-FFF2-40B4-BE49-F238E27FC236}">
                <a16:creationId xmlns:a16="http://schemas.microsoft.com/office/drawing/2014/main" id="{FBA4D27E-AF57-D4BE-E9ED-5C09AD845893}"/>
              </a:ext>
            </a:extLst>
          </p:cNvPr>
          <p:cNvSpPr>
            <a:spLocks noGrp="1"/>
          </p:cNvSpPr>
          <p:nvPr>
            <p:ph type="sldNum" sz="quarter" idx="4"/>
          </p:nvPr>
        </p:nvSpPr>
        <p:spPr/>
        <p:txBody>
          <a:bodyPr/>
          <a:lstStyle/>
          <a:p>
            <a:fld id="{08AB70BE-1769-45B8-85A6-0C837432C7E6}" type="slidenum">
              <a:rPr lang="en-US" smtClean="0"/>
              <a:pPr/>
              <a:t>17</a:t>
            </a:fld>
            <a:endParaRPr lang="en-US" dirty="0"/>
          </a:p>
        </p:txBody>
      </p:sp>
      <p:sp>
        <p:nvSpPr>
          <p:cNvPr id="9" name="Content Placeholder 4">
            <a:extLst>
              <a:ext uri="{FF2B5EF4-FFF2-40B4-BE49-F238E27FC236}">
                <a16:creationId xmlns:a16="http://schemas.microsoft.com/office/drawing/2014/main" id="{D74DB2AB-1ED6-3FDA-EB3A-2AEE220E4F49}"/>
              </a:ext>
            </a:extLst>
          </p:cNvPr>
          <p:cNvSpPr txBox="1">
            <a:spLocks/>
          </p:cNvSpPr>
          <p:nvPr/>
        </p:nvSpPr>
        <p:spPr>
          <a:xfrm>
            <a:off x="6950276" y="410754"/>
            <a:ext cx="4988560" cy="576072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5"/>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Clr>
                <a:schemeClr val="accent5"/>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Clr>
                <a:schemeClr val="accent5"/>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Arial Nova Light (Body)"/>
              </a:rPr>
              <a:t>The data points are spread across a wide range of inflation rates and GDP per capita values. This indicates significant economic diversity among the countries in the region.</a:t>
            </a:r>
          </a:p>
          <a:p>
            <a:r>
              <a:rPr kumimoji="0" lang="en-US" altLang="en-US" sz="1600" b="1" i="0" u="none" strike="noStrike" cap="none" normalizeH="0" baseline="0" dirty="0">
                <a:ln>
                  <a:noFill/>
                </a:ln>
                <a:solidFill>
                  <a:schemeClr val="tx1"/>
                </a:solidFill>
                <a:effectLst/>
                <a:latin typeface="Arial Nova Light (Body)"/>
              </a:rPr>
              <a:t>Bermuda</a:t>
            </a:r>
            <a:r>
              <a:rPr kumimoji="0" lang="en-US" altLang="en-US" sz="1600" b="0" i="0" u="none" strike="noStrike" cap="none" normalizeH="0" baseline="0" dirty="0">
                <a:ln>
                  <a:noFill/>
                </a:ln>
                <a:solidFill>
                  <a:schemeClr val="tx1"/>
                </a:solidFill>
                <a:effectLst/>
                <a:latin typeface="Arial Nova Light (Body)"/>
              </a:rPr>
              <a:t> stands out with both high inflation and high GDP per capita which can imply that</a:t>
            </a:r>
            <a:r>
              <a:rPr lang="en-US" sz="1600" dirty="0">
                <a:latin typeface="Arial Nova Light (Body)"/>
              </a:rPr>
              <a:t> Bermuda has a high cost of living. </a:t>
            </a:r>
            <a:endParaRPr kumimoji="0" lang="en-US" altLang="en-US" sz="1600" b="0" i="0" u="none" strike="noStrike" cap="none" normalizeH="0" baseline="0" dirty="0">
              <a:ln>
                <a:noFill/>
              </a:ln>
              <a:solidFill>
                <a:schemeClr val="tx1"/>
              </a:solidFill>
              <a:effectLst/>
              <a:latin typeface="Arial Nova Light (Body)"/>
            </a:endParaRPr>
          </a:p>
          <a:p>
            <a:r>
              <a:rPr kumimoji="0" lang="en-US" altLang="en-US" sz="1600" b="1" i="0" u="none" strike="noStrike" cap="none" normalizeH="0" baseline="0" dirty="0">
                <a:ln>
                  <a:noFill/>
                </a:ln>
                <a:solidFill>
                  <a:schemeClr val="tx1"/>
                </a:solidFill>
                <a:effectLst/>
                <a:latin typeface="Arial Nova Light (Body)"/>
              </a:rPr>
              <a:t>Canada</a:t>
            </a:r>
            <a:r>
              <a:rPr kumimoji="0" lang="en-US" altLang="en-US" sz="1600" b="0" i="0" u="none" strike="noStrike" cap="none" normalizeH="0" baseline="0" dirty="0">
                <a:ln>
                  <a:noFill/>
                </a:ln>
                <a:solidFill>
                  <a:schemeClr val="tx1"/>
                </a:solidFill>
                <a:effectLst/>
                <a:latin typeface="Arial Nova Light (Body)"/>
              </a:rPr>
              <a:t> generally shows lower inflation rates compared to other countries. </a:t>
            </a:r>
          </a:p>
          <a:p>
            <a:r>
              <a:rPr lang="en-US" sz="1600" dirty="0">
                <a:latin typeface="Arial Nova Light (Body)"/>
              </a:rPr>
              <a:t>There seems to be a slight tendency for countries with lower GDP per capita to experience lower inflation. </a:t>
            </a:r>
            <a:endParaRPr lang="en-US" sz="1600" dirty="0">
              <a:solidFill>
                <a:schemeClr val="tx1"/>
              </a:solidFill>
              <a:latin typeface="Arial Nova Light (Body)"/>
            </a:endParaRPr>
          </a:p>
          <a:p>
            <a:r>
              <a:rPr lang="en-US" sz="1600" dirty="0">
                <a:latin typeface="Arial Nova Light (Body)"/>
              </a:rPr>
              <a:t>The economic structures of North American countries are diverse, with varying levels of industrialization, resource dependence, and service sectors. This can lead to different inflation drivers and economic growth patterns.</a:t>
            </a:r>
            <a:endParaRPr kumimoji="0" lang="en-US" altLang="en-US" sz="1600" b="0" i="0" u="none" strike="noStrike" cap="none" normalizeH="0" baseline="0" dirty="0">
              <a:ln>
                <a:noFill/>
              </a:ln>
              <a:solidFill>
                <a:schemeClr val="tx1"/>
              </a:solidFill>
              <a:effectLst/>
              <a:latin typeface="Arial Nova Light (Body)"/>
            </a:endParaRPr>
          </a:p>
        </p:txBody>
      </p:sp>
      <p:pic>
        <p:nvPicPr>
          <p:cNvPr id="5" name="Picture 4">
            <a:extLst>
              <a:ext uri="{FF2B5EF4-FFF2-40B4-BE49-F238E27FC236}">
                <a16:creationId xmlns:a16="http://schemas.microsoft.com/office/drawing/2014/main" id="{96C9283A-4F31-C1F5-7A7F-5C5DE6618029}"/>
              </a:ext>
            </a:extLst>
          </p:cNvPr>
          <p:cNvPicPr>
            <a:picLocks noChangeAspect="1"/>
          </p:cNvPicPr>
          <p:nvPr/>
        </p:nvPicPr>
        <p:blipFill>
          <a:blip r:embed="rId3"/>
          <a:stretch>
            <a:fillRect/>
          </a:stretch>
        </p:blipFill>
        <p:spPr>
          <a:xfrm>
            <a:off x="253164" y="2394857"/>
            <a:ext cx="6531430" cy="3918858"/>
          </a:xfrm>
          <a:prstGeom prst="rect">
            <a:avLst/>
          </a:prstGeom>
        </p:spPr>
      </p:pic>
    </p:spTree>
    <p:extLst>
      <p:ext uri="{BB962C8B-B14F-4D97-AF65-F5344CB8AC3E}">
        <p14:creationId xmlns:p14="http://schemas.microsoft.com/office/powerpoint/2010/main" val="2561335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9" name="Rectangle 28">
            <a:extLst>
              <a:ext uri="{FF2B5EF4-FFF2-40B4-BE49-F238E27FC236}">
                <a16:creationId xmlns:a16="http://schemas.microsoft.com/office/drawing/2014/main" id="{F09CA6CC-C9DF-440F-BE30-1167A921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F82D7C3-4329-485C-9C81-FB5BA3FA9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146" y="0"/>
            <a:ext cx="7643854" cy="6858000"/>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F3AAEC5E-1903-897F-3899-D104894EDF00}"/>
              </a:ext>
            </a:extLst>
          </p:cNvPr>
          <p:cNvSpPr>
            <a:spLocks noGrp="1"/>
          </p:cNvSpPr>
          <p:nvPr>
            <p:ph type="title"/>
          </p:nvPr>
        </p:nvSpPr>
        <p:spPr>
          <a:xfrm>
            <a:off x="5708238" y="150186"/>
            <a:ext cx="6120935" cy="1375896"/>
          </a:xfrm>
        </p:spPr>
        <p:txBody>
          <a:bodyPr vert="horz" lIns="91440" tIns="45720" rIns="91440" bIns="45720" rtlCol="0" anchor="ctr">
            <a:normAutofit/>
          </a:bodyPr>
          <a:lstStyle/>
          <a:p>
            <a:r>
              <a:rPr lang="en-US" sz="3400" dirty="0">
                <a:solidFill>
                  <a:srgbClr val="FFFFFF"/>
                </a:solidFill>
              </a:rPr>
              <a:t>Significance and Use of this Dataset and Future Scope</a:t>
            </a:r>
          </a:p>
        </p:txBody>
      </p:sp>
      <p:pic>
        <p:nvPicPr>
          <p:cNvPr id="22" name="Picture Placeholder 21" descr="A computer screen with numbers and lines&#10;&#10;Description automatically generated with medium confidence">
            <a:extLst>
              <a:ext uri="{FF2B5EF4-FFF2-40B4-BE49-F238E27FC236}">
                <a16:creationId xmlns:a16="http://schemas.microsoft.com/office/drawing/2014/main" id="{22F93B48-A130-E779-416B-F315318173C1}"/>
              </a:ext>
            </a:extLst>
          </p:cNvPr>
          <p:cNvPicPr>
            <a:picLocks noGrp="1" noChangeAspect="1"/>
          </p:cNvPicPr>
          <p:nvPr>
            <p:ph type="pic" sz="quarter" idx="10"/>
          </p:nvPr>
        </p:nvPicPr>
        <p:blipFill>
          <a:blip r:embed="rId3"/>
          <a:srcRect l="23876" r="33624"/>
          <a:stretch/>
        </p:blipFill>
        <p:spPr>
          <a:xfrm>
            <a:off x="20" y="5379"/>
            <a:ext cx="5181578" cy="6858000"/>
          </a:xfrm>
          <a:prstGeom prst="rect">
            <a:avLst/>
          </a:prstGeom>
        </p:spPr>
      </p:pic>
      <p:sp>
        <p:nvSpPr>
          <p:cNvPr id="5" name="Content Placeholder 4">
            <a:extLst>
              <a:ext uri="{FF2B5EF4-FFF2-40B4-BE49-F238E27FC236}">
                <a16:creationId xmlns:a16="http://schemas.microsoft.com/office/drawing/2014/main" id="{AB9EB2DC-AAD4-33A1-1829-CEB2A5E28572}"/>
              </a:ext>
            </a:extLst>
          </p:cNvPr>
          <p:cNvSpPr txBox="1">
            <a:spLocks/>
          </p:cNvSpPr>
          <p:nvPr/>
        </p:nvSpPr>
        <p:spPr>
          <a:xfrm>
            <a:off x="5708238" y="1424292"/>
            <a:ext cx="6501547" cy="435796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0"/>
              </a:spcBef>
              <a:spcAft>
                <a:spcPts val="600"/>
              </a:spcAft>
              <a:buClr>
                <a:schemeClr val="tx1"/>
              </a:buClr>
              <a:buFont typeface="Arial" panose="020B0604020202020204" pitchFamily="34" charset="0"/>
              <a:buChar char="•"/>
              <a:defRPr sz="1800" kern="1200">
                <a:solidFill>
                  <a:schemeClr val="tx2"/>
                </a:solidFill>
                <a:latin typeface="+mn-lt"/>
                <a:ea typeface="+mn-ea"/>
                <a:cs typeface="+mn-cs"/>
              </a:defRPr>
            </a:lvl1pPr>
            <a:lvl2pPr marL="685800" indent="-228600" algn="l" defTabSz="914400" rtl="0" eaLnBrk="1" latinLnBrk="0" hangingPunct="1">
              <a:lnSpc>
                <a:spcPct val="120000"/>
              </a:lnSpc>
              <a:spcBef>
                <a:spcPts val="0"/>
              </a:spcBef>
              <a:spcAft>
                <a:spcPts val="600"/>
              </a:spcAft>
              <a:buClr>
                <a:schemeClr val="tx1"/>
              </a:buClr>
              <a:buFont typeface="Arial" panose="020B0604020202020204" pitchFamily="34" charset="0"/>
              <a:buChar char="•"/>
              <a:defRPr sz="1600" kern="1200">
                <a:solidFill>
                  <a:schemeClr val="tx2"/>
                </a:solidFill>
                <a:latin typeface="+mn-lt"/>
                <a:ea typeface="+mn-ea"/>
                <a:cs typeface="+mn-cs"/>
              </a:defRPr>
            </a:lvl2pPr>
            <a:lvl3pPr marL="1143000" indent="-228600" algn="l" defTabSz="914400" rtl="0" eaLnBrk="1" latinLnBrk="0" hangingPunct="1">
              <a:lnSpc>
                <a:spcPct val="120000"/>
              </a:lnSpc>
              <a:spcBef>
                <a:spcPts val="0"/>
              </a:spcBef>
              <a:spcAft>
                <a:spcPts val="600"/>
              </a:spcAft>
              <a:buClr>
                <a:schemeClr val="tx1"/>
              </a:buClr>
              <a:buFont typeface="Arial" panose="020B0604020202020204" pitchFamily="34" charset="0"/>
              <a:buChar char="•"/>
              <a:defRPr sz="1400" kern="1200">
                <a:solidFill>
                  <a:schemeClr val="tx2"/>
                </a:solidFill>
                <a:latin typeface="+mn-lt"/>
                <a:ea typeface="+mn-ea"/>
                <a:cs typeface="+mn-cs"/>
              </a:defRPr>
            </a:lvl3pPr>
            <a:lvl4pPr marL="1600200" indent="-228600" algn="l" defTabSz="914400" rtl="0" eaLnBrk="1" latinLnBrk="0" hangingPunct="1">
              <a:lnSpc>
                <a:spcPct val="120000"/>
              </a:lnSpc>
              <a:spcBef>
                <a:spcPts val="0"/>
              </a:spcBef>
              <a:spcAft>
                <a:spcPts val="600"/>
              </a:spcAft>
              <a:buClr>
                <a:schemeClr val="tx1"/>
              </a:buClr>
              <a:buFont typeface="Arial" panose="020B0604020202020204" pitchFamily="34" charset="0"/>
              <a:buChar char="•"/>
              <a:defRPr sz="1200" kern="1200">
                <a:solidFill>
                  <a:schemeClr val="tx2"/>
                </a:solidFill>
                <a:latin typeface="+mn-lt"/>
                <a:ea typeface="+mn-ea"/>
                <a:cs typeface="+mn-cs"/>
              </a:defRPr>
            </a:lvl4pPr>
            <a:lvl5pPr marL="2057400" indent="-228600" algn="l" defTabSz="914400" rtl="0" eaLnBrk="1" latinLnBrk="0" hangingPunct="1">
              <a:lnSpc>
                <a:spcPct val="120000"/>
              </a:lnSpc>
              <a:spcBef>
                <a:spcPts val="0"/>
              </a:spcBef>
              <a:spcAft>
                <a:spcPts val="600"/>
              </a:spcAft>
              <a:buClr>
                <a:schemeClr val="tx1"/>
              </a:buClr>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Clr>
                <a:schemeClr val="accent5"/>
              </a:buClr>
            </a:pPr>
            <a:r>
              <a:rPr kumimoji="0" lang="en-US" altLang="en-US" sz="1500" b="1" i="0" u="none" strike="noStrike" cap="none" normalizeH="0" baseline="0" dirty="0">
                <a:ln>
                  <a:noFill/>
                </a:ln>
                <a:solidFill>
                  <a:srgbClr val="FFFFFF"/>
                </a:solidFill>
                <a:effectLst/>
              </a:rPr>
              <a:t>Significance and Use: </a:t>
            </a:r>
          </a:p>
          <a:p>
            <a:pPr>
              <a:lnSpc>
                <a:spcPct val="110000"/>
              </a:lnSpc>
              <a:buClr>
                <a:schemeClr val="accent5"/>
              </a:buClr>
              <a:buFont typeface="Courier New" panose="02070309020205020404" pitchFamily="49" charset="0"/>
              <a:buChar char="o"/>
            </a:pPr>
            <a:r>
              <a:rPr lang="en-US" sz="1500" dirty="0">
                <a:solidFill>
                  <a:srgbClr val="FFFFFF"/>
                </a:solidFill>
              </a:rPr>
              <a:t>Some notable </a:t>
            </a:r>
            <a:r>
              <a:rPr kumimoji="0" lang="en-US" altLang="en-US" sz="1500" b="1" i="0" u="none" strike="noStrike" cap="none" normalizeH="0" baseline="0" dirty="0">
                <a:ln>
                  <a:noFill/>
                </a:ln>
                <a:solidFill>
                  <a:srgbClr val="FFFFFF"/>
                </a:solidFill>
                <a:effectLst/>
              </a:rPr>
              <a:t>Comprehensive Economic Analysis</a:t>
            </a:r>
            <a:r>
              <a:rPr kumimoji="0" lang="en-US" altLang="en-US" sz="1500" b="0" i="0" u="none" strike="noStrike" cap="none" normalizeH="0" baseline="0" dirty="0">
                <a:ln>
                  <a:noFill/>
                </a:ln>
                <a:solidFill>
                  <a:srgbClr val="FFFFFF"/>
                </a:solidFill>
                <a:effectLst/>
              </a:rPr>
              <a:t>: The dataset combines GDP indicators with country, region, income levels, and year data to enable a holistic view of global economic trends.</a:t>
            </a:r>
          </a:p>
          <a:p>
            <a:pPr>
              <a:lnSpc>
                <a:spcPct val="110000"/>
              </a:lnSpc>
              <a:buClr>
                <a:schemeClr val="accent5"/>
              </a:buClr>
              <a:buFont typeface="Courier New" panose="02070309020205020404" pitchFamily="49" charset="0"/>
              <a:buChar char="o"/>
            </a:pPr>
            <a:r>
              <a:rPr kumimoji="0" lang="en-US" altLang="en-US" sz="1500" b="1" i="0" u="none" strike="noStrike" cap="none" normalizeH="0" baseline="0" dirty="0">
                <a:ln>
                  <a:noFill/>
                </a:ln>
                <a:solidFill>
                  <a:srgbClr val="FFFFFF"/>
                </a:solidFill>
                <a:effectLst/>
              </a:rPr>
              <a:t>Insights into Key Indicators</a:t>
            </a:r>
            <a:r>
              <a:rPr kumimoji="0" lang="en-US" altLang="en-US" sz="1500" b="0" i="0" u="none" strike="noStrike" cap="none" normalizeH="0" baseline="0" dirty="0">
                <a:ln>
                  <a:noFill/>
                </a:ln>
                <a:solidFill>
                  <a:srgbClr val="FFFFFF"/>
                </a:solidFill>
                <a:effectLst/>
              </a:rPr>
              <a:t>: Supports detailed analysis of key economic indicators such as GDP growth, income distribution, and regional performance.</a:t>
            </a:r>
          </a:p>
          <a:p>
            <a:pPr>
              <a:lnSpc>
                <a:spcPct val="110000"/>
              </a:lnSpc>
              <a:buClr>
                <a:schemeClr val="accent5"/>
              </a:buClr>
              <a:buFont typeface="Courier New" panose="02070309020205020404" pitchFamily="49" charset="0"/>
              <a:buChar char="o"/>
            </a:pPr>
            <a:r>
              <a:rPr kumimoji="0" lang="en-US" altLang="en-US" sz="1500" b="1" i="0" u="none" strike="noStrike" cap="none" normalizeH="0" baseline="0" dirty="0">
                <a:ln>
                  <a:noFill/>
                </a:ln>
                <a:solidFill>
                  <a:srgbClr val="FFFFFF"/>
                </a:solidFill>
                <a:effectLst/>
              </a:rPr>
              <a:t>Policy Formulation</a:t>
            </a:r>
            <a:r>
              <a:rPr kumimoji="0" lang="en-US" altLang="en-US" sz="1500" b="0" i="0" u="none" strike="noStrike" cap="none" normalizeH="0" baseline="0" dirty="0">
                <a:ln>
                  <a:noFill/>
                </a:ln>
                <a:solidFill>
                  <a:srgbClr val="FFFFFF"/>
                </a:solidFill>
                <a:effectLst/>
              </a:rPr>
              <a:t>: Helps policymakers, researchers, and organizations in creating strategies based on historical economic data and trends.</a:t>
            </a:r>
            <a:br>
              <a:rPr kumimoji="0" lang="en-US" altLang="en-US" sz="1500" b="0" i="0" u="none" strike="noStrike" cap="none" normalizeH="0" baseline="0" dirty="0">
                <a:ln>
                  <a:noFill/>
                </a:ln>
                <a:solidFill>
                  <a:srgbClr val="FFFFFF"/>
                </a:solidFill>
                <a:effectLst/>
              </a:rPr>
            </a:br>
            <a:endParaRPr kumimoji="0" lang="en-US" altLang="en-US" sz="1500" b="0" i="0" u="none" strike="noStrike" cap="none" normalizeH="0" baseline="0" dirty="0">
              <a:ln>
                <a:noFill/>
              </a:ln>
              <a:solidFill>
                <a:srgbClr val="FFFFFF"/>
              </a:solidFill>
              <a:effectLst/>
            </a:endParaRPr>
          </a:p>
          <a:p>
            <a:pPr>
              <a:lnSpc>
                <a:spcPct val="110000"/>
              </a:lnSpc>
              <a:buClr>
                <a:schemeClr val="accent5"/>
              </a:buClr>
            </a:pPr>
            <a:r>
              <a:rPr kumimoji="0" lang="en-US" altLang="en-US" sz="1500" b="1" i="0" u="none" strike="noStrike" cap="none" normalizeH="0" baseline="0" dirty="0">
                <a:ln>
                  <a:noFill/>
                </a:ln>
                <a:solidFill>
                  <a:srgbClr val="FFFFFF"/>
                </a:solidFill>
                <a:effectLst/>
              </a:rPr>
              <a:t>Future Scope:</a:t>
            </a:r>
          </a:p>
          <a:p>
            <a:pPr>
              <a:lnSpc>
                <a:spcPct val="110000"/>
              </a:lnSpc>
              <a:buClr>
                <a:schemeClr val="accent5"/>
              </a:buClr>
              <a:buFont typeface="Courier New" panose="02070309020205020404" pitchFamily="49" charset="0"/>
              <a:buChar char="o"/>
            </a:pPr>
            <a:r>
              <a:rPr kumimoji="0" lang="en-US" altLang="en-US" sz="1500" b="1" i="0" u="none" strike="noStrike" cap="none" normalizeH="0" baseline="0" dirty="0">
                <a:ln>
                  <a:noFill/>
                </a:ln>
                <a:solidFill>
                  <a:srgbClr val="FFFFFF"/>
                </a:solidFill>
                <a:effectLst/>
              </a:rPr>
              <a:t>Incorporating New Data Sources</a:t>
            </a:r>
            <a:r>
              <a:rPr kumimoji="0" lang="en-US" altLang="en-US" sz="1500" b="0" i="0" u="none" strike="noStrike" cap="none" normalizeH="0" baseline="0" dirty="0">
                <a:ln>
                  <a:noFill/>
                </a:ln>
                <a:solidFill>
                  <a:srgbClr val="FFFFFF"/>
                </a:solidFill>
                <a:effectLst/>
              </a:rPr>
              <a:t>: Extend the dataset with additional economic indicators like population , unemployment rates, and trade balances.</a:t>
            </a:r>
          </a:p>
          <a:p>
            <a:pPr>
              <a:lnSpc>
                <a:spcPct val="110000"/>
              </a:lnSpc>
              <a:buClr>
                <a:schemeClr val="accent5"/>
              </a:buClr>
              <a:buFont typeface="Courier New" panose="02070309020205020404" pitchFamily="49" charset="0"/>
              <a:buChar char="o"/>
            </a:pPr>
            <a:r>
              <a:rPr kumimoji="0" lang="en-US" altLang="en-US" sz="1500" b="1" i="0" u="none" strike="noStrike" cap="none" normalizeH="0" baseline="0" dirty="0">
                <a:ln>
                  <a:noFill/>
                </a:ln>
                <a:solidFill>
                  <a:srgbClr val="FFFFFF"/>
                </a:solidFill>
                <a:effectLst/>
              </a:rPr>
              <a:t>Predictive Analytics</a:t>
            </a:r>
            <a:r>
              <a:rPr kumimoji="0" lang="en-US" altLang="en-US" sz="1500" b="0" i="0" u="none" strike="noStrike" cap="none" normalizeH="0" baseline="0" dirty="0">
                <a:ln>
                  <a:noFill/>
                </a:ln>
                <a:solidFill>
                  <a:srgbClr val="FFFFFF"/>
                </a:solidFill>
                <a:effectLst/>
              </a:rPr>
              <a:t>: Integrate machine learning models for forecasting GDP trends and economic performance.</a:t>
            </a:r>
            <a:endParaRPr lang="en-US" sz="1500" dirty="0">
              <a:solidFill>
                <a:srgbClr val="FFFFFF"/>
              </a:solidFill>
            </a:endParaRPr>
          </a:p>
          <a:p>
            <a:pPr>
              <a:lnSpc>
                <a:spcPct val="110000"/>
              </a:lnSpc>
              <a:buClr>
                <a:schemeClr val="accent5"/>
              </a:buClr>
            </a:pPr>
            <a:endParaRPr lang="en-US" sz="1500" dirty="0">
              <a:solidFill>
                <a:srgbClr val="FFFFFF"/>
              </a:solidFill>
            </a:endParaRPr>
          </a:p>
        </p:txBody>
      </p:sp>
      <p:sp>
        <p:nvSpPr>
          <p:cNvPr id="33" name="Freeform: Shape 32">
            <a:extLst>
              <a:ext uri="{FF2B5EF4-FFF2-40B4-BE49-F238E27FC236}">
                <a16:creationId xmlns:a16="http://schemas.microsoft.com/office/drawing/2014/main" id="{B4A844BD-14AA-428F-A577-AF00BC374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05014" y="3249456"/>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B5E57564-AF5B-45C2-9B42-165C77BE88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05012" y="3249456"/>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lide Number Placeholder 2">
            <a:extLst>
              <a:ext uri="{FF2B5EF4-FFF2-40B4-BE49-F238E27FC236}">
                <a16:creationId xmlns:a16="http://schemas.microsoft.com/office/drawing/2014/main" id="{FF270016-E0B6-DAC7-B6DA-CC7F3A15D04F}"/>
              </a:ext>
            </a:extLst>
          </p:cNvPr>
          <p:cNvSpPr>
            <a:spLocks noGrp="1"/>
          </p:cNvSpPr>
          <p:nvPr>
            <p:ph type="sldNum" sz="quarter" idx="4"/>
          </p:nvPr>
        </p:nvSpPr>
        <p:spPr>
          <a:xfrm>
            <a:off x="11391152" y="6434524"/>
            <a:ext cx="693261" cy="365125"/>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pPr algn="r">
                <a:lnSpc>
                  <a:spcPct val="90000"/>
                </a:lnSpc>
                <a:spcAft>
                  <a:spcPts val="600"/>
                </a:spcAft>
              </a:pPr>
              <a:t>18</a:t>
            </a:fld>
            <a:endParaRPr lang="en-US" sz="1900"/>
          </a:p>
        </p:txBody>
      </p:sp>
    </p:spTree>
    <p:extLst>
      <p:ext uri="{BB962C8B-B14F-4D97-AF65-F5344CB8AC3E}">
        <p14:creationId xmlns:p14="http://schemas.microsoft.com/office/powerpoint/2010/main" val="248113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71D8FC-E122-CABE-6FCE-615B2C341934}"/>
              </a:ext>
            </a:extLst>
          </p:cNvPr>
          <p:cNvSpPr>
            <a:spLocks noGrp="1"/>
          </p:cNvSpPr>
          <p:nvPr>
            <p:ph type="title"/>
          </p:nvPr>
        </p:nvSpPr>
        <p:spPr>
          <a:xfrm>
            <a:off x="3776469" y="2455164"/>
            <a:ext cx="5111499" cy="1947672"/>
          </a:xfrm>
        </p:spPr>
        <p:txBody>
          <a:bodyPr>
            <a:normAutofit/>
          </a:bodyPr>
          <a:lstStyle/>
          <a:p>
            <a:r>
              <a:rPr lang="en-US" sz="6600" dirty="0"/>
              <a:t>Thank You</a:t>
            </a:r>
          </a:p>
        </p:txBody>
      </p:sp>
    </p:spTree>
    <p:extLst>
      <p:ext uri="{BB962C8B-B14F-4D97-AF65-F5344CB8AC3E}">
        <p14:creationId xmlns:p14="http://schemas.microsoft.com/office/powerpoint/2010/main" val="2280806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504103-6319-C1BA-994F-97D3A9F1AA56}"/>
              </a:ext>
            </a:extLst>
          </p:cNvPr>
          <p:cNvSpPr>
            <a:spLocks noGrp="1"/>
          </p:cNvSpPr>
          <p:nvPr>
            <p:ph type="title"/>
          </p:nvPr>
        </p:nvSpPr>
        <p:spPr>
          <a:xfrm>
            <a:off x="1024127" y="1351934"/>
            <a:ext cx="3710355" cy="3445297"/>
          </a:xfrm>
        </p:spPr>
        <p:txBody>
          <a:bodyPr/>
          <a:lstStyle/>
          <a:p>
            <a:r>
              <a:rPr lang="en-US" dirty="0"/>
              <a:t>About the dataset</a:t>
            </a:r>
          </a:p>
        </p:txBody>
      </p:sp>
      <p:sp>
        <p:nvSpPr>
          <p:cNvPr id="4" name="Content Placeholder 3">
            <a:extLst>
              <a:ext uri="{FF2B5EF4-FFF2-40B4-BE49-F238E27FC236}">
                <a16:creationId xmlns:a16="http://schemas.microsoft.com/office/drawing/2014/main" id="{3D7927D6-AFA7-348E-8C32-400C1E6F321D}"/>
              </a:ext>
            </a:extLst>
          </p:cNvPr>
          <p:cNvSpPr>
            <a:spLocks noGrp="1"/>
          </p:cNvSpPr>
          <p:nvPr>
            <p:ph sz="quarter" idx="10"/>
          </p:nvPr>
        </p:nvSpPr>
        <p:spPr>
          <a:xfrm>
            <a:off x="4866640" y="769562"/>
            <a:ext cx="6527800" cy="4610042"/>
          </a:xfrm>
        </p:spPr>
        <p:txBody>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Source: 15 CSV files containing GDP-related data.</a:t>
            </a:r>
          </a:p>
          <a:p>
            <a:pPr marL="0" marR="0" lvl="0" indent="0" algn="l" defTabSz="914400" rtl="0" eaLnBrk="0" fontAlgn="base" latinLnBrk="0" hangingPunct="0">
              <a:lnSpc>
                <a:spcPct val="100000"/>
              </a:lnSpc>
              <a:spcBef>
                <a:spcPct val="0"/>
              </a:spcBef>
              <a:spcAft>
                <a:spcPct val="0"/>
              </a:spcAft>
              <a:buClrTx/>
              <a:buSzTx/>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Content: Includes various economic indicators by Inflation, GDP deflator (annual %), GDP growth (annual %), GDP per capita (current US$), GDP per capita growth (annual %), Gross savings (% of GDP)</a:t>
            </a:r>
            <a:br>
              <a:rPr lang="en-US" altLang="en-US" dirty="0"/>
            </a:br>
            <a:endParaRPr lang="en-US" altLang="en-US" dirty="0"/>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Structure: Data organized into columns such as Country Name, Country code, Year, Indicator Name, Indicator Code, Region, Income Group, Value.</a:t>
            </a:r>
          </a:p>
          <a:p>
            <a:pPr marL="0" marR="0" lvl="0" indent="0" algn="l" defTabSz="914400" rtl="0" eaLnBrk="0" fontAlgn="base" latinLnBrk="0" hangingPunct="0">
              <a:lnSpc>
                <a:spcPct val="100000"/>
              </a:lnSpc>
              <a:spcBef>
                <a:spcPct val="0"/>
              </a:spcBef>
              <a:spcAft>
                <a:spcPct val="0"/>
              </a:spcAft>
              <a:buClrTx/>
              <a:buSzTx/>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Purpose: Supports analysis of economic trends over time and across regions which can help derive meaningful insights for market research and creating new policies based on historic trends.</a:t>
            </a:r>
          </a:p>
          <a:p>
            <a:pPr marL="0" marR="0" lvl="0" indent="0" algn="l" defTabSz="914400" rtl="0" eaLnBrk="0" fontAlgn="base" latinLnBrk="0" hangingPunct="0">
              <a:lnSpc>
                <a:spcPct val="100000"/>
              </a:lnSpc>
              <a:spcBef>
                <a:spcPct val="0"/>
              </a:spcBef>
              <a:spcAft>
                <a:spcPct val="0"/>
              </a:spcAft>
              <a:buClrTx/>
              <a:buSzTx/>
              <a:tabLst/>
            </a:pPr>
            <a:endParaRPr lang="en-US" altLang="en-US" dirty="0"/>
          </a:p>
        </p:txBody>
      </p:sp>
      <p:sp>
        <p:nvSpPr>
          <p:cNvPr id="2" name="Slide Number Placeholder 1">
            <a:extLst>
              <a:ext uri="{FF2B5EF4-FFF2-40B4-BE49-F238E27FC236}">
                <a16:creationId xmlns:a16="http://schemas.microsoft.com/office/drawing/2014/main" id="{991DBFA3-4929-EF34-6EC0-62D2B6817892}"/>
              </a:ext>
            </a:extLst>
          </p:cNvPr>
          <p:cNvSpPr>
            <a:spLocks noGrp="1"/>
          </p:cNvSpPr>
          <p:nvPr>
            <p:ph type="sldNum" sz="quarter" idx="4"/>
          </p:nvPr>
        </p:nvSpPr>
        <p:spPr/>
        <p:txBody>
          <a:bodyPr/>
          <a:lstStyle/>
          <a:p>
            <a:fld id="{08AB70BE-1769-45B8-85A6-0C837432C7E6}" type="slidenum">
              <a:rPr lang="en-US" smtClean="0"/>
              <a:pPr/>
              <a:t>2</a:t>
            </a:fld>
            <a:endParaRPr lang="en-US" dirty="0"/>
          </a:p>
        </p:txBody>
      </p:sp>
    </p:spTree>
    <p:extLst>
      <p:ext uri="{BB962C8B-B14F-4D97-AF65-F5344CB8AC3E}">
        <p14:creationId xmlns:p14="http://schemas.microsoft.com/office/powerpoint/2010/main" val="2567017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B282789-4F8B-D647-09EB-50D8FF6877D0}"/>
              </a:ext>
            </a:extLst>
          </p:cNvPr>
          <p:cNvSpPr>
            <a:spLocks noGrp="1"/>
          </p:cNvSpPr>
          <p:nvPr>
            <p:ph type="title"/>
          </p:nvPr>
        </p:nvSpPr>
        <p:spPr/>
        <p:txBody>
          <a:bodyPr/>
          <a:lstStyle/>
          <a:p>
            <a:r>
              <a:rPr lang="en-US" dirty="0"/>
              <a:t>STEP-1</a:t>
            </a:r>
            <a:br>
              <a:rPr lang="en-US" dirty="0"/>
            </a:br>
            <a:br>
              <a:rPr lang="en-US" dirty="0"/>
            </a:br>
            <a:r>
              <a:rPr lang="en-US" dirty="0"/>
              <a:t>ETL Using Informatica</a:t>
            </a:r>
          </a:p>
        </p:txBody>
      </p:sp>
      <p:sp>
        <p:nvSpPr>
          <p:cNvPr id="4" name="Slide Number Placeholder 3">
            <a:extLst>
              <a:ext uri="{FF2B5EF4-FFF2-40B4-BE49-F238E27FC236}">
                <a16:creationId xmlns:a16="http://schemas.microsoft.com/office/drawing/2014/main" id="{258ECD88-7563-0E2D-38D6-262477CFE5A5}"/>
              </a:ext>
            </a:extLst>
          </p:cNvPr>
          <p:cNvSpPr>
            <a:spLocks noGrp="1"/>
          </p:cNvSpPr>
          <p:nvPr>
            <p:ph type="sldNum" sz="quarter" idx="4"/>
          </p:nvPr>
        </p:nvSpPr>
        <p:spPr/>
        <p:txBody>
          <a:bodyPr/>
          <a:lstStyle/>
          <a:p>
            <a:fld id="{08AB70BE-1769-45B8-85A6-0C837432C7E6}" type="slidenum">
              <a:rPr lang="en-US" smtClean="0"/>
              <a:pPr/>
              <a:t>3</a:t>
            </a:fld>
            <a:endParaRPr lang="en-US" dirty="0"/>
          </a:p>
        </p:txBody>
      </p:sp>
      <p:pic>
        <p:nvPicPr>
          <p:cNvPr id="10" name="Picture Placeholder 9" descr="A cloud in a server room&#10;&#10;Description automatically generated">
            <a:extLst>
              <a:ext uri="{FF2B5EF4-FFF2-40B4-BE49-F238E27FC236}">
                <a16:creationId xmlns:a16="http://schemas.microsoft.com/office/drawing/2014/main" id="{65DAD16B-9BEB-AA65-E25C-1889F80DF468}"/>
              </a:ext>
            </a:extLst>
          </p:cNvPr>
          <p:cNvPicPr>
            <a:picLocks noGrp="1" noChangeAspect="1"/>
          </p:cNvPicPr>
          <p:nvPr>
            <p:ph type="pic" sz="quarter" idx="13"/>
          </p:nvPr>
        </p:nvPicPr>
        <p:blipFill>
          <a:blip r:embed="rId3"/>
          <a:srcRect l="32024" r="32024"/>
          <a:stretch>
            <a:fillRect/>
          </a:stretch>
        </p:blipFill>
        <p:spPr>
          <a:xfrm>
            <a:off x="7877175" y="0"/>
            <a:ext cx="4314825" cy="6858000"/>
          </a:xfrm>
        </p:spPr>
      </p:pic>
    </p:spTree>
    <p:extLst>
      <p:ext uri="{BB962C8B-B14F-4D97-AF65-F5344CB8AC3E}">
        <p14:creationId xmlns:p14="http://schemas.microsoft.com/office/powerpoint/2010/main" val="3124175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0027CB-3C27-FC4C-AEF9-685A21EA1B94}"/>
              </a:ext>
            </a:extLst>
          </p:cNvPr>
          <p:cNvSpPr>
            <a:spLocks noGrp="1"/>
          </p:cNvSpPr>
          <p:nvPr>
            <p:ph type="title"/>
          </p:nvPr>
        </p:nvSpPr>
        <p:spPr>
          <a:xfrm>
            <a:off x="1507998" y="-232036"/>
            <a:ext cx="9525000" cy="1919521"/>
          </a:xfrm>
        </p:spPr>
        <p:txBody>
          <a:bodyPr/>
          <a:lstStyle/>
          <a:p>
            <a:r>
              <a:rPr lang="en-US" dirty="0"/>
              <a:t>Staging Tables </a:t>
            </a:r>
          </a:p>
        </p:txBody>
      </p:sp>
      <p:sp>
        <p:nvSpPr>
          <p:cNvPr id="2" name="Slide Number Placeholder 1">
            <a:extLst>
              <a:ext uri="{FF2B5EF4-FFF2-40B4-BE49-F238E27FC236}">
                <a16:creationId xmlns:a16="http://schemas.microsoft.com/office/drawing/2014/main" id="{616BFA23-AB5B-BA88-E233-DE14DED5A297}"/>
              </a:ext>
            </a:extLst>
          </p:cNvPr>
          <p:cNvSpPr>
            <a:spLocks noGrp="1"/>
          </p:cNvSpPr>
          <p:nvPr>
            <p:ph type="sldNum" sz="quarter" idx="4"/>
          </p:nvPr>
        </p:nvSpPr>
        <p:spPr/>
        <p:txBody>
          <a:bodyPr/>
          <a:lstStyle/>
          <a:p>
            <a:fld id="{08AB70BE-1769-45B8-85A6-0C837432C7E6}" type="slidenum">
              <a:rPr lang="en-US" smtClean="0"/>
              <a:pPr/>
              <a:t>4</a:t>
            </a:fld>
            <a:endParaRPr lang="en-US" dirty="0"/>
          </a:p>
        </p:txBody>
      </p:sp>
      <p:pic>
        <p:nvPicPr>
          <p:cNvPr id="6" name="Picture 5">
            <a:extLst>
              <a:ext uri="{FF2B5EF4-FFF2-40B4-BE49-F238E27FC236}">
                <a16:creationId xmlns:a16="http://schemas.microsoft.com/office/drawing/2014/main" id="{E979676C-05CD-B0C7-0496-7388A4C611B0}"/>
              </a:ext>
            </a:extLst>
          </p:cNvPr>
          <p:cNvPicPr>
            <a:picLocks noChangeAspect="1"/>
          </p:cNvPicPr>
          <p:nvPr/>
        </p:nvPicPr>
        <p:blipFill>
          <a:blip r:embed="rId3"/>
          <a:stretch>
            <a:fillRect/>
          </a:stretch>
        </p:blipFill>
        <p:spPr>
          <a:xfrm>
            <a:off x="1650013" y="1207133"/>
            <a:ext cx="8482302" cy="2221867"/>
          </a:xfrm>
          <a:prstGeom prst="rect">
            <a:avLst/>
          </a:prstGeom>
          <a:ln>
            <a:solidFill>
              <a:schemeClr val="tx1"/>
            </a:solidFill>
          </a:ln>
        </p:spPr>
      </p:pic>
      <p:pic>
        <p:nvPicPr>
          <p:cNvPr id="10" name="Picture 9">
            <a:extLst>
              <a:ext uri="{FF2B5EF4-FFF2-40B4-BE49-F238E27FC236}">
                <a16:creationId xmlns:a16="http://schemas.microsoft.com/office/drawing/2014/main" id="{2B664B00-3370-F591-EB44-D03915DC7F6B}"/>
              </a:ext>
            </a:extLst>
          </p:cNvPr>
          <p:cNvPicPr>
            <a:picLocks noChangeAspect="1"/>
          </p:cNvPicPr>
          <p:nvPr/>
        </p:nvPicPr>
        <p:blipFill>
          <a:blip r:embed="rId4"/>
          <a:stretch>
            <a:fillRect/>
          </a:stretch>
        </p:blipFill>
        <p:spPr>
          <a:xfrm>
            <a:off x="1650011" y="3721800"/>
            <a:ext cx="8482303" cy="2475491"/>
          </a:xfrm>
          <a:prstGeom prst="rect">
            <a:avLst/>
          </a:prstGeom>
          <a:ln>
            <a:solidFill>
              <a:schemeClr val="tx1"/>
            </a:solidFill>
          </a:ln>
        </p:spPr>
      </p:pic>
    </p:spTree>
    <p:extLst>
      <p:ext uri="{BB962C8B-B14F-4D97-AF65-F5344CB8AC3E}">
        <p14:creationId xmlns:p14="http://schemas.microsoft.com/office/powerpoint/2010/main" val="3457628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465791-02C3-85CB-EC2D-AE1D097AD894}"/>
              </a:ext>
            </a:extLst>
          </p:cNvPr>
          <p:cNvSpPr>
            <a:spLocks noGrp="1"/>
          </p:cNvSpPr>
          <p:nvPr>
            <p:ph type="title"/>
          </p:nvPr>
        </p:nvSpPr>
        <p:spPr>
          <a:xfrm>
            <a:off x="1536976" y="-362402"/>
            <a:ext cx="9599008" cy="1729547"/>
          </a:xfrm>
        </p:spPr>
        <p:txBody>
          <a:bodyPr/>
          <a:lstStyle/>
          <a:p>
            <a:r>
              <a:rPr lang="en-US" dirty="0"/>
              <a:t>Dimension Tables and Fact Table</a:t>
            </a:r>
          </a:p>
        </p:txBody>
      </p:sp>
      <p:sp>
        <p:nvSpPr>
          <p:cNvPr id="2" name="Slide Number Placeholder 1">
            <a:extLst>
              <a:ext uri="{FF2B5EF4-FFF2-40B4-BE49-F238E27FC236}">
                <a16:creationId xmlns:a16="http://schemas.microsoft.com/office/drawing/2014/main" id="{DFEF2AD9-EC94-1F3D-3B79-64938E47AD43}"/>
              </a:ext>
            </a:extLst>
          </p:cNvPr>
          <p:cNvSpPr>
            <a:spLocks noGrp="1"/>
          </p:cNvSpPr>
          <p:nvPr>
            <p:ph type="sldNum" sz="quarter" idx="4"/>
          </p:nvPr>
        </p:nvSpPr>
        <p:spPr/>
        <p:txBody>
          <a:bodyPr/>
          <a:lstStyle/>
          <a:p>
            <a:fld id="{08AB70BE-1769-45B8-85A6-0C837432C7E6}" type="slidenum">
              <a:rPr lang="en-US" smtClean="0"/>
              <a:pPr/>
              <a:t>5</a:t>
            </a:fld>
            <a:endParaRPr lang="en-US" dirty="0"/>
          </a:p>
        </p:txBody>
      </p:sp>
      <p:pic>
        <p:nvPicPr>
          <p:cNvPr id="7" name="Picture 6">
            <a:extLst>
              <a:ext uri="{FF2B5EF4-FFF2-40B4-BE49-F238E27FC236}">
                <a16:creationId xmlns:a16="http://schemas.microsoft.com/office/drawing/2014/main" id="{B7C73C2D-13C8-2BA1-7781-7E8E9AF2969F}"/>
              </a:ext>
            </a:extLst>
          </p:cNvPr>
          <p:cNvPicPr>
            <a:picLocks noChangeAspect="1"/>
          </p:cNvPicPr>
          <p:nvPr/>
        </p:nvPicPr>
        <p:blipFill>
          <a:blip r:embed="rId3"/>
          <a:stretch>
            <a:fillRect/>
          </a:stretch>
        </p:blipFill>
        <p:spPr>
          <a:xfrm>
            <a:off x="858463" y="876273"/>
            <a:ext cx="9869713" cy="49696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21864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DE2532-F4A7-30E2-0525-1FF82D28A315}"/>
              </a:ext>
            </a:extLst>
          </p:cNvPr>
          <p:cNvSpPr>
            <a:spLocks noGrp="1"/>
          </p:cNvSpPr>
          <p:nvPr>
            <p:ph type="sldNum" sz="quarter" idx="4"/>
          </p:nvPr>
        </p:nvSpPr>
        <p:spPr/>
        <p:txBody>
          <a:bodyPr/>
          <a:lstStyle/>
          <a:p>
            <a:fld id="{08AB70BE-1769-45B8-85A6-0C837432C7E6}" type="slidenum">
              <a:rPr lang="en-US" smtClean="0"/>
              <a:pPr/>
              <a:t>6</a:t>
            </a:fld>
            <a:endParaRPr lang="en-US" dirty="0"/>
          </a:p>
        </p:txBody>
      </p:sp>
      <p:pic>
        <p:nvPicPr>
          <p:cNvPr id="4" name="Picture 3">
            <a:extLst>
              <a:ext uri="{FF2B5EF4-FFF2-40B4-BE49-F238E27FC236}">
                <a16:creationId xmlns:a16="http://schemas.microsoft.com/office/drawing/2014/main" id="{07B07DFA-7A1E-585E-8B3C-845A03C99CDA}"/>
              </a:ext>
            </a:extLst>
          </p:cNvPr>
          <p:cNvPicPr>
            <a:picLocks noChangeAspect="1"/>
          </p:cNvPicPr>
          <p:nvPr/>
        </p:nvPicPr>
        <p:blipFill>
          <a:blip r:embed="rId3"/>
          <a:stretch>
            <a:fillRect/>
          </a:stretch>
        </p:blipFill>
        <p:spPr>
          <a:xfrm>
            <a:off x="1314178" y="534606"/>
            <a:ext cx="10112284" cy="5097384"/>
          </a:xfrm>
          <a:prstGeom prst="rect">
            <a:avLst/>
          </a:prstGeom>
          <a:ln>
            <a:solidFill>
              <a:schemeClr val="tx1"/>
            </a:solidFill>
          </a:ln>
        </p:spPr>
      </p:pic>
    </p:spTree>
    <p:extLst>
      <p:ext uri="{BB962C8B-B14F-4D97-AF65-F5344CB8AC3E}">
        <p14:creationId xmlns:p14="http://schemas.microsoft.com/office/powerpoint/2010/main" val="2470345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D783807-92EE-919B-9CC9-D063BADA10D2}"/>
              </a:ext>
            </a:extLst>
          </p:cNvPr>
          <p:cNvSpPr>
            <a:spLocks noGrp="1"/>
          </p:cNvSpPr>
          <p:nvPr>
            <p:ph type="sldNum" sz="quarter" idx="4"/>
          </p:nvPr>
        </p:nvSpPr>
        <p:spPr/>
        <p:txBody>
          <a:bodyPr/>
          <a:lstStyle/>
          <a:p>
            <a:fld id="{08AB70BE-1769-45B8-85A6-0C837432C7E6}" type="slidenum">
              <a:rPr lang="en-US" smtClean="0"/>
              <a:pPr/>
              <a:t>7</a:t>
            </a:fld>
            <a:endParaRPr lang="en-US" dirty="0"/>
          </a:p>
        </p:txBody>
      </p:sp>
      <p:pic>
        <p:nvPicPr>
          <p:cNvPr id="7" name="Picture 6">
            <a:extLst>
              <a:ext uri="{FF2B5EF4-FFF2-40B4-BE49-F238E27FC236}">
                <a16:creationId xmlns:a16="http://schemas.microsoft.com/office/drawing/2014/main" id="{D34DF9F7-3C28-FD05-2878-408BF1A29457}"/>
              </a:ext>
            </a:extLst>
          </p:cNvPr>
          <p:cNvPicPr>
            <a:picLocks noChangeAspect="1"/>
          </p:cNvPicPr>
          <p:nvPr/>
        </p:nvPicPr>
        <p:blipFill>
          <a:blip r:embed="rId2"/>
          <a:stretch>
            <a:fillRect/>
          </a:stretch>
        </p:blipFill>
        <p:spPr>
          <a:xfrm>
            <a:off x="600613" y="1132114"/>
            <a:ext cx="10990774" cy="4127539"/>
          </a:xfrm>
          <a:prstGeom prst="rect">
            <a:avLst/>
          </a:prstGeom>
          <a:ln>
            <a:solidFill>
              <a:schemeClr val="tx1"/>
            </a:solidFill>
          </a:ln>
        </p:spPr>
      </p:pic>
    </p:spTree>
    <p:extLst>
      <p:ext uri="{BB962C8B-B14F-4D97-AF65-F5344CB8AC3E}">
        <p14:creationId xmlns:p14="http://schemas.microsoft.com/office/powerpoint/2010/main" val="2724925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2" name="Rectangle 21">
            <a:extLst>
              <a:ext uri="{FF2B5EF4-FFF2-40B4-BE49-F238E27FC236}">
                <a16:creationId xmlns:a16="http://schemas.microsoft.com/office/drawing/2014/main" id="{CC6655D2-5BA9-4A11-9D74-4BB505581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A graph on a computer screen&#10;&#10;Description automatically generated">
            <a:extLst>
              <a:ext uri="{FF2B5EF4-FFF2-40B4-BE49-F238E27FC236}">
                <a16:creationId xmlns:a16="http://schemas.microsoft.com/office/drawing/2014/main" id="{902F2E6B-D1B2-7D24-3119-D81893563CA8}"/>
              </a:ext>
            </a:extLst>
          </p:cNvPr>
          <p:cNvPicPr>
            <a:picLocks noGrp="1" noChangeAspect="1"/>
          </p:cNvPicPr>
          <p:nvPr>
            <p:ph type="pic" sz="quarter" idx="11"/>
          </p:nvPr>
        </p:nvPicPr>
        <p:blipFill>
          <a:blip r:embed="rId3"/>
          <a:srcRect t="17279"/>
          <a:stretch/>
        </p:blipFill>
        <p:spPr>
          <a:xfrm>
            <a:off x="20" y="10"/>
            <a:ext cx="12191980" cy="6857990"/>
          </a:xfrm>
          <a:prstGeom prst="rect">
            <a:avLst/>
          </a:prstGeom>
        </p:spPr>
      </p:pic>
      <p:sp>
        <p:nvSpPr>
          <p:cNvPr id="17" name="Freeform: Shape 16">
            <a:extLst>
              <a:ext uri="{FF2B5EF4-FFF2-40B4-BE49-F238E27FC236}">
                <a16:creationId xmlns:a16="http://schemas.microsoft.com/office/drawing/2014/main" id="{76874C57-217D-4F9E-B1AC-0CF345747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866639" cy="6858000"/>
          </a:xfrm>
          <a:custGeom>
            <a:avLst/>
            <a:gdLst>
              <a:gd name="connsiteX0" fmla="*/ 0 w 8866639"/>
              <a:gd name="connsiteY0" fmla="*/ 0 h 6858000"/>
              <a:gd name="connsiteX1" fmla="*/ 6574186 w 8866639"/>
              <a:gd name="connsiteY1" fmla="*/ 0 h 6858000"/>
              <a:gd name="connsiteX2" fmla="*/ 6716697 w 8866639"/>
              <a:gd name="connsiteY2" fmla="*/ 58392 h 6858000"/>
              <a:gd name="connsiteX3" fmla="*/ 8866639 w 8866639"/>
              <a:gd name="connsiteY3" fmla="*/ 3428999 h 6858000"/>
              <a:gd name="connsiteX4" fmla="*/ 6716697 w 8866639"/>
              <a:gd name="connsiteY4" fmla="*/ 6799606 h 6858000"/>
              <a:gd name="connsiteX5" fmla="*/ 6574179 w 8866639"/>
              <a:gd name="connsiteY5" fmla="*/ 6858000 h 6858000"/>
              <a:gd name="connsiteX6" fmla="*/ 0 w 886663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66639" h="6858000">
                <a:moveTo>
                  <a:pt x="0" y="0"/>
                </a:moveTo>
                <a:lnTo>
                  <a:pt x="6574186" y="0"/>
                </a:lnTo>
                <a:lnTo>
                  <a:pt x="6716697" y="58392"/>
                </a:lnTo>
                <a:cubicBezTo>
                  <a:pt x="7980128" y="613718"/>
                  <a:pt x="8866639" y="1913774"/>
                  <a:pt x="8866639" y="3428999"/>
                </a:cubicBezTo>
                <a:cubicBezTo>
                  <a:pt x="8866639" y="4944224"/>
                  <a:pt x="7980128" y="6244279"/>
                  <a:pt x="6716697" y="6799606"/>
                </a:cubicBezTo>
                <a:lnTo>
                  <a:pt x="6574179" y="6858000"/>
                </a:lnTo>
                <a:lnTo>
                  <a:pt x="0" y="6858000"/>
                </a:lnTo>
                <a:close/>
              </a:path>
            </a:pathLst>
          </a:custGeom>
          <a:solidFill>
            <a:schemeClr val="accent2">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4">
            <a:extLst>
              <a:ext uri="{FF2B5EF4-FFF2-40B4-BE49-F238E27FC236}">
                <a16:creationId xmlns:a16="http://schemas.microsoft.com/office/drawing/2014/main" id="{37F92FBB-F1A6-DCA3-4B03-5EA99AE4B0DD}"/>
              </a:ext>
            </a:extLst>
          </p:cNvPr>
          <p:cNvSpPr>
            <a:spLocks noGrp="1"/>
          </p:cNvSpPr>
          <p:nvPr>
            <p:ph type="title"/>
          </p:nvPr>
        </p:nvSpPr>
        <p:spPr>
          <a:xfrm>
            <a:off x="914400" y="2035533"/>
            <a:ext cx="7023208" cy="2550115"/>
          </a:xfrm>
        </p:spPr>
        <p:txBody>
          <a:bodyPr vert="horz" lIns="91440" tIns="45720" rIns="91440" bIns="45720" rtlCol="0" anchor="b">
            <a:normAutofit/>
          </a:bodyPr>
          <a:lstStyle/>
          <a:p>
            <a:r>
              <a:rPr lang="en-US" sz="4200" dirty="0">
                <a:solidFill>
                  <a:srgbClr val="FFFFFF"/>
                </a:solidFill>
              </a:rPr>
              <a:t>STEP-2</a:t>
            </a:r>
            <a:br>
              <a:rPr lang="en-US" sz="4200" dirty="0">
                <a:solidFill>
                  <a:srgbClr val="FFFFFF"/>
                </a:solidFill>
              </a:rPr>
            </a:br>
            <a:br>
              <a:rPr lang="en-US" sz="4200" dirty="0">
                <a:solidFill>
                  <a:srgbClr val="FFFFFF"/>
                </a:solidFill>
              </a:rPr>
            </a:br>
            <a:r>
              <a:rPr lang="en-US" sz="4200" dirty="0">
                <a:solidFill>
                  <a:srgbClr val="FFFFFF"/>
                </a:solidFill>
              </a:rPr>
              <a:t>SQL Query Analysis</a:t>
            </a:r>
          </a:p>
        </p:txBody>
      </p:sp>
      <p:sp>
        <p:nvSpPr>
          <p:cNvPr id="26" name="Freeform: Shape 25">
            <a:extLst>
              <a:ext uri="{FF2B5EF4-FFF2-40B4-BE49-F238E27FC236}">
                <a16:creationId xmlns:a16="http://schemas.microsoft.com/office/drawing/2014/main" id="{344D9A9A-6DCE-44A3-9A92-573DA29D9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2582" y="4920277"/>
            <a:ext cx="10149418" cy="1943102"/>
          </a:xfrm>
          <a:custGeom>
            <a:avLst/>
            <a:gdLst>
              <a:gd name="connsiteX0" fmla="*/ 3712194 w 10149418"/>
              <a:gd name="connsiteY0" fmla="*/ 0 h 1943102"/>
              <a:gd name="connsiteX1" fmla="*/ 10149418 w 10149418"/>
              <a:gd name="connsiteY1" fmla="*/ 0 h 1943102"/>
              <a:gd name="connsiteX2" fmla="*/ 10149418 w 10149418"/>
              <a:gd name="connsiteY2" fmla="*/ 1943102 h 1943102"/>
              <a:gd name="connsiteX3" fmla="*/ 0 w 10149418"/>
              <a:gd name="connsiteY3" fmla="*/ 1943102 h 1943102"/>
              <a:gd name="connsiteX4" fmla="*/ 46999 w 10149418"/>
              <a:gd name="connsiteY4" fmla="*/ 1752976 h 1943102"/>
              <a:gd name="connsiteX5" fmla="*/ 2399231 w 10149418"/>
              <a:gd name="connsiteY5" fmla="*/ 1 h 1943102"/>
              <a:gd name="connsiteX6" fmla="*/ 2509820 w 10149418"/>
              <a:gd name="connsiteY6" fmla="*/ 2797 h 1943102"/>
              <a:gd name="connsiteX7" fmla="*/ 3712194 w 10149418"/>
              <a:gd name="connsiteY7" fmla="*/ 2797 h 1943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9418" h="1943102">
                <a:moveTo>
                  <a:pt x="3712194" y="0"/>
                </a:moveTo>
                <a:lnTo>
                  <a:pt x="10149418" y="0"/>
                </a:lnTo>
                <a:lnTo>
                  <a:pt x="10149418" y="1943102"/>
                </a:lnTo>
                <a:lnTo>
                  <a:pt x="0" y="1943102"/>
                </a:lnTo>
                <a:lnTo>
                  <a:pt x="46999" y="1752976"/>
                </a:lnTo>
                <a:cubicBezTo>
                  <a:pt x="348562" y="739254"/>
                  <a:pt x="1287566" y="1"/>
                  <a:pt x="2399231" y="1"/>
                </a:cubicBezTo>
                <a:lnTo>
                  <a:pt x="2509820" y="2797"/>
                </a:lnTo>
                <a:lnTo>
                  <a:pt x="3712194" y="2797"/>
                </a:lnTo>
                <a:close/>
              </a:path>
            </a:pathLst>
          </a:cu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Slide Number Placeholder 1">
            <a:extLst>
              <a:ext uri="{FF2B5EF4-FFF2-40B4-BE49-F238E27FC236}">
                <a16:creationId xmlns:a16="http://schemas.microsoft.com/office/drawing/2014/main" id="{06BE44FC-E43E-3153-168E-0A84BD9E6516}"/>
              </a:ext>
            </a:extLst>
          </p:cNvPr>
          <p:cNvSpPr>
            <a:spLocks noGrp="1"/>
          </p:cNvSpPr>
          <p:nvPr>
            <p:ph type="sldNum" sz="quarter" idx="4"/>
          </p:nvPr>
        </p:nvSpPr>
        <p:spPr>
          <a:xfrm>
            <a:off x="11391152" y="6433203"/>
            <a:ext cx="702781" cy="367842"/>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pPr algn="r">
                <a:lnSpc>
                  <a:spcPct val="90000"/>
                </a:lnSpc>
                <a:spcAft>
                  <a:spcPts val="600"/>
                </a:spcAft>
              </a:pPr>
              <a:t>8</a:t>
            </a:fld>
            <a:endParaRPr lang="en-US" sz="1900"/>
          </a:p>
        </p:txBody>
      </p:sp>
    </p:spTree>
    <p:extLst>
      <p:ext uri="{BB962C8B-B14F-4D97-AF65-F5344CB8AC3E}">
        <p14:creationId xmlns:p14="http://schemas.microsoft.com/office/powerpoint/2010/main" val="2701710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869E370-2A95-DAB3-DBD0-CFA6347560E4}"/>
              </a:ext>
            </a:extLst>
          </p:cNvPr>
          <p:cNvSpPr>
            <a:spLocks noGrp="1"/>
          </p:cNvSpPr>
          <p:nvPr>
            <p:ph type="sldNum" sz="quarter" idx="12"/>
          </p:nvPr>
        </p:nvSpPr>
        <p:spPr/>
        <p:txBody>
          <a:bodyPr/>
          <a:lstStyle/>
          <a:p>
            <a:fld id="{08AB70BE-1769-45B8-85A6-0C837432C7E6}" type="slidenum">
              <a:rPr lang="en-US" smtClean="0"/>
              <a:pPr/>
              <a:t>9</a:t>
            </a:fld>
            <a:endParaRPr lang="en-US" dirty="0"/>
          </a:p>
        </p:txBody>
      </p:sp>
      <p:pic>
        <p:nvPicPr>
          <p:cNvPr id="6" name="Picture 5">
            <a:extLst>
              <a:ext uri="{FF2B5EF4-FFF2-40B4-BE49-F238E27FC236}">
                <a16:creationId xmlns:a16="http://schemas.microsoft.com/office/drawing/2014/main" id="{BE81FDEB-5AEE-D855-BD77-ED863B75B467}"/>
              </a:ext>
            </a:extLst>
          </p:cNvPr>
          <p:cNvPicPr>
            <a:picLocks noChangeAspect="1"/>
          </p:cNvPicPr>
          <p:nvPr/>
        </p:nvPicPr>
        <p:blipFill>
          <a:blip r:embed="rId2"/>
          <a:srcRect t="3061"/>
          <a:stretch/>
        </p:blipFill>
        <p:spPr>
          <a:xfrm>
            <a:off x="1123840" y="228435"/>
            <a:ext cx="8412046" cy="2248751"/>
          </a:xfrm>
          <a:prstGeom prst="rect">
            <a:avLst/>
          </a:prstGeom>
          <a:ln>
            <a:solidFill>
              <a:schemeClr val="tx1"/>
            </a:solidFill>
          </a:ln>
        </p:spPr>
      </p:pic>
      <p:pic>
        <p:nvPicPr>
          <p:cNvPr id="13" name="Picture 12">
            <a:extLst>
              <a:ext uri="{FF2B5EF4-FFF2-40B4-BE49-F238E27FC236}">
                <a16:creationId xmlns:a16="http://schemas.microsoft.com/office/drawing/2014/main" id="{382EAA70-3337-8253-B78A-436BD126F5A6}"/>
              </a:ext>
            </a:extLst>
          </p:cNvPr>
          <p:cNvPicPr>
            <a:picLocks noChangeAspect="1"/>
          </p:cNvPicPr>
          <p:nvPr/>
        </p:nvPicPr>
        <p:blipFill>
          <a:blip r:embed="rId3"/>
          <a:stretch>
            <a:fillRect/>
          </a:stretch>
        </p:blipFill>
        <p:spPr>
          <a:xfrm>
            <a:off x="1991901" y="2652088"/>
            <a:ext cx="6675924" cy="3977477"/>
          </a:xfrm>
          <a:prstGeom prst="rect">
            <a:avLst/>
          </a:prstGeom>
          <a:ln>
            <a:solidFill>
              <a:schemeClr val="tx1"/>
            </a:solidFill>
          </a:ln>
        </p:spPr>
      </p:pic>
    </p:spTree>
    <p:extLst>
      <p:ext uri="{BB962C8B-B14F-4D97-AF65-F5344CB8AC3E}">
        <p14:creationId xmlns:p14="http://schemas.microsoft.com/office/powerpoint/2010/main" val="4268766990"/>
      </p:ext>
    </p:extLst>
  </p:cSld>
  <p:clrMapOvr>
    <a:masterClrMapping/>
  </p:clrMapOvr>
</p:sld>
</file>

<file path=ppt/theme/theme1.xml><?xml version="1.0" encoding="utf-8"?>
<a:theme xmlns:a="http://schemas.openxmlformats.org/drawingml/2006/main" name="ModOverlayVTI">
  <a:themeElements>
    <a:clrScheme name="Custom 50">
      <a:dk1>
        <a:sysClr val="windowText" lastClr="000000"/>
      </a:dk1>
      <a:lt1>
        <a:srgbClr val="F4F2EC"/>
      </a:lt1>
      <a:dk2>
        <a:srgbClr val="09283F"/>
      </a:dk2>
      <a:lt2>
        <a:srgbClr val="FFFFFF"/>
      </a:lt2>
      <a:accent1>
        <a:srgbClr val="3C9A8F"/>
      </a:accent1>
      <a:accent2>
        <a:srgbClr val="18818C"/>
      </a:accent2>
      <a:accent3>
        <a:srgbClr val="800A2F"/>
      </a:accent3>
      <a:accent4>
        <a:srgbClr val="F6635C"/>
      </a:accent4>
      <a:accent5>
        <a:srgbClr val="F48E7C"/>
      </a:accent5>
      <a:accent6>
        <a:srgbClr val="DA9D16"/>
      </a:accent6>
      <a:hlink>
        <a:srgbClr val="ED621D"/>
      </a:hlink>
      <a:folHlink>
        <a:srgbClr val="A18A6D"/>
      </a:folHlink>
    </a:clrScheme>
    <a:fontScheme name="Elephant Arial Nova Light">
      <a:majorFont>
        <a:latin typeface="Elephant"/>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OverlayVTI" id="{85202D65-63D3-4793-A090-FA8DF18DC0BE}" vid="{91924FCD-E846-48AE-B233-F25A78D18B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C5C2001-E626-4890-B405-22B5BD1CB05A}">
  <ds:schemaRefs>
    <ds:schemaRef ds:uri="http://schemas.microsoft.com/sharepoint/v3/contenttype/forms"/>
  </ds:schemaRefs>
</ds:datastoreItem>
</file>

<file path=customXml/itemProps2.xml><?xml version="1.0" encoding="utf-8"?>
<ds:datastoreItem xmlns:ds="http://schemas.openxmlformats.org/officeDocument/2006/customXml" ds:itemID="{55453AF4-4FB0-4B39-9296-55DED383E9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D7C3E5-1734-4636-9EC5-AEB06BF1FB20}">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Mod overlay design</Template>
  <TotalTime>503</TotalTime>
  <Words>992</Words>
  <Application>Microsoft Office PowerPoint</Application>
  <PresentationFormat>Widescreen</PresentationFormat>
  <Paragraphs>87</Paragraphs>
  <Slides>19</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Arial Nova Light</vt:lpstr>
      <vt:lpstr>Arial Nova Light (Body)</vt:lpstr>
      <vt:lpstr>Calibri</vt:lpstr>
      <vt:lpstr>Courier New</vt:lpstr>
      <vt:lpstr>Elephant</vt:lpstr>
      <vt:lpstr>Neue Haas Grotesk Text Pro</vt:lpstr>
      <vt:lpstr>ModOverlayVTI</vt:lpstr>
      <vt:lpstr>CAPSTONE PROJECT  GDP INDICATORS DATASET ANALYSIS   Name : Ishita Jindal</vt:lpstr>
      <vt:lpstr>About the dataset</vt:lpstr>
      <vt:lpstr>STEP-1  ETL Using Informatica</vt:lpstr>
      <vt:lpstr>Staging Tables </vt:lpstr>
      <vt:lpstr>Dimension Tables and Fact Table</vt:lpstr>
      <vt:lpstr>PowerPoint Presentation</vt:lpstr>
      <vt:lpstr>PowerPoint Presentation</vt:lpstr>
      <vt:lpstr>STEP-2  SQL Query Analysis</vt:lpstr>
      <vt:lpstr>PowerPoint Presentation</vt:lpstr>
      <vt:lpstr>PowerPoint Presentation</vt:lpstr>
      <vt:lpstr>PowerPoint Presentation</vt:lpstr>
      <vt:lpstr>Data Visualization Analysis</vt:lpstr>
      <vt:lpstr>Inflation Trend in South Asian Countries</vt:lpstr>
      <vt:lpstr>GDP Per Capita Over Years in Middle East &amp; North Africa Region</vt:lpstr>
      <vt:lpstr>Share of Global GDP by Region in 2022</vt:lpstr>
      <vt:lpstr>Average GDP per capita growth (annual %) in Europe &amp; Central Asia(2022)</vt:lpstr>
      <vt:lpstr>Inflation vs GDP Per Capita in North America Region</vt:lpstr>
      <vt:lpstr>Significance and Use of this Dataset and 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Ishita Jindal</dc:creator>
  <cp:lastModifiedBy>Ishita Jindal</cp:lastModifiedBy>
  <cp:revision>1</cp:revision>
  <dcterms:created xsi:type="dcterms:W3CDTF">2024-12-07T23:40:40Z</dcterms:created>
  <dcterms:modified xsi:type="dcterms:W3CDTF">2024-12-08T14:29:23Z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